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7" r:id="rId3"/>
    <p:sldId id="273" r:id="rId4"/>
    <p:sldId id="257" r:id="rId5"/>
    <p:sldId id="260" r:id="rId6"/>
    <p:sldId id="269" r:id="rId7"/>
    <p:sldId id="270" r:id="rId8"/>
    <p:sldId id="274" r:id="rId9"/>
    <p:sldId id="271" r:id="rId10"/>
    <p:sldId id="272" r:id="rId11"/>
    <p:sldId id="262" r:id="rId12"/>
    <p:sldId id="258" r:id="rId13"/>
    <p:sldId id="263"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7B42BB-D4A6-4AE3-80D1-162C08EDEC24}" v="90" dt="2023-03-07T03:28:49.682"/>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54" autoAdjust="0"/>
  </p:normalViewPr>
  <p:slideViewPr>
    <p:cSldViewPr>
      <p:cViewPr varScale="1">
        <p:scale>
          <a:sx n="102" d="100"/>
          <a:sy n="102" d="100"/>
        </p:scale>
        <p:origin x="894" y="9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797B42BB-D4A6-4AE3-80D1-162C08EDEC24}"/>
    <pc:docChg chg="undo custSel addSld delSld modSld sldOrd">
      <pc:chgData name="Nico Cosereanu" userId="a9a8faa9-af4a-42b6-8e6d-1775b07feb3e" providerId="ADAL" clId="{797B42BB-D4A6-4AE3-80D1-162C08EDEC24}" dt="2023-03-07T03:32:52.582" v="2737" actId="47"/>
      <pc:docMkLst>
        <pc:docMk/>
      </pc:docMkLst>
      <pc:sldChg chg="modNotesTx">
        <pc:chgData name="Nico Cosereanu" userId="a9a8faa9-af4a-42b6-8e6d-1775b07feb3e" providerId="ADAL" clId="{797B42BB-D4A6-4AE3-80D1-162C08EDEC24}" dt="2023-03-07T00:20:58.798" v="1733" actId="6549"/>
        <pc:sldMkLst>
          <pc:docMk/>
          <pc:sldMk cId="682195269" sldId="257"/>
        </pc:sldMkLst>
      </pc:sldChg>
      <pc:sldChg chg="modSp mod modNotesTx">
        <pc:chgData name="Nico Cosereanu" userId="a9a8faa9-af4a-42b6-8e6d-1775b07feb3e" providerId="ADAL" clId="{797B42BB-D4A6-4AE3-80D1-162C08EDEC24}" dt="2023-03-07T03:26:59.974" v="2705" actId="20577"/>
        <pc:sldMkLst>
          <pc:docMk/>
          <pc:sldMk cId="1900486290" sldId="258"/>
        </pc:sldMkLst>
        <pc:spChg chg="mod">
          <ac:chgData name="Nico Cosereanu" userId="a9a8faa9-af4a-42b6-8e6d-1775b07feb3e" providerId="ADAL" clId="{797B42BB-D4A6-4AE3-80D1-162C08EDEC24}" dt="2023-03-07T03:19:54.103" v="2328" actId="20577"/>
          <ac:spMkLst>
            <pc:docMk/>
            <pc:sldMk cId="1900486290" sldId="258"/>
            <ac:spMk id="2" creationId="{00000000-0000-0000-0000-000000000000}"/>
          </ac:spMkLst>
        </pc:spChg>
      </pc:sldChg>
      <pc:sldChg chg="del ord">
        <pc:chgData name="Nico Cosereanu" userId="a9a8faa9-af4a-42b6-8e6d-1775b07feb3e" providerId="ADAL" clId="{797B42BB-D4A6-4AE3-80D1-162C08EDEC24}" dt="2023-03-07T03:32:50.321" v="2735" actId="47"/>
        <pc:sldMkLst>
          <pc:docMk/>
          <pc:sldMk cId="1180589104" sldId="259"/>
        </pc:sldMkLst>
      </pc:sldChg>
      <pc:sldChg chg="addSp delSp modSp mod ord modClrScheme chgLayout modNotesTx">
        <pc:chgData name="Nico Cosereanu" userId="a9a8faa9-af4a-42b6-8e6d-1775b07feb3e" providerId="ADAL" clId="{797B42BB-D4A6-4AE3-80D1-162C08EDEC24}" dt="2023-03-07T02:07:43.384" v="1943" actId="20577"/>
        <pc:sldMkLst>
          <pc:docMk/>
          <pc:sldMk cId="2426022026" sldId="260"/>
        </pc:sldMkLst>
        <pc:spChg chg="mod">
          <ac:chgData name="Nico Cosereanu" userId="a9a8faa9-af4a-42b6-8e6d-1775b07feb3e" providerId="ADAL" clId="{797B42BB-D4A6-4AE3-80D1-162C08EDEC24}" dt="2023-03-06T22:01:36.871" v="146" actId="26606"/>
          <ac:spMkLst>
            <pc:docMk/>
            <pc:sldMk cId="2426022026" sldId="260"/>
            <ac:spMk id="2" creationId="{00000000-0000-0000-0000-000000000000}"/>
          </ac:spMkLst>
        </pc:spChg>
        <pc:spChg chg="add del">
          <ac:chgData name="Nico Cosereanu" userId="a9a8faa9-af4a-42b6-8e6d-1775b07feb3e" providerId="ADAL" clId="{797B42BB-D4A6-4AE3-80D1-162C08EDEC24}" dt="2023-03-06T22:01:29.862" v="143" actId="26606"/>
          <ac:spMkLst>
            <pc:docMk/>
            <pc:sldMk cId="2426022026" sldId="260"/>
            <ac:spMk id="5" creationId="{00000000-0000-0000-0000-000000000000}"/>
          </ac:spMkLst>
        </pc:spChg>
        <pc:spChg chg="add del mod replId">
          <ac:chgData name="Nico Cosereanu" userId="a9a8faa9-af4a-42b6-8e6d-1775b07feb3e" providerId="ADAL" clId="{797B42BB-D4A6-4AE3-80D1-162C08EDEC24}" dt="2023-03-06T22:01:29.881" v="145" actId="26606"/>
          <ac:spMkLst>
            <pc:docMk/>
            <pc:sldMk cId="2426022026" sldId="260"/>
            <ac:spMk id="8" creationId="{00000000-0000-0000-0000-000000000000}"/>
          </ac:spMkLst>
        </pc:spChg>
        <pc:graphicFrameChg chg="add mod">
          <ac:chgData name="Nico Cosereanu" userId="a9a8faa9-af4a-42b6-8e6d-1775b07feb3e" providerId="ADAL" clId="{797B42BB-D4A6-4AE3-80D1-162C08EDEC24}" dt="2023-03-07T02:07:43.384" v="1943" actId="20577"/>
          <ac:graphicFrameMkLst>
            <pc:docMk/>
            <pc:sldMk cId="2426022026" sldId="260"/>
            <ac:graphicFrameMk id="6" creationId="{00000000-0000-0000-0000-000000000000}"/>
          </ac:graphicFrameMkLst>
        </pc:graphicFrameChg>
        <pc:graphicFrameChg chg="add del mod replId">
          <ac:chgData name="Nico Cosereanu" userId="a9a8faa9-af4a-42b6-8e6d-1775b07feb3e" providerId="ADAL" clId="{797B42BB-D4A6-4AE3-80D1-162C08EDEC24}" dt="2023-03-06T22:01:29.881" v="145" actId="26606"/>
          <ac:graphicFrameMkLst>
            <pc:docMk/>
            <pc:sldMk cId="2426022026" sldId="260"/>
            <ac:graphicFrameMk id="9" creationId="{00000000-0000-0000-0000-000000000000}"/>
          </ac:graphicFrameMkLst>
        </pc:graphicFrameChg>
      </pc:sldChg>
      <pc:sldChg chg="modSp mod ord">
        <pc:chgData name="Nico Cosereanu" userId="a9a8faa9-af4a-42b6-8e6d-1775b07feb3e" providerId="ADAL" clId="{797B42BB-D4A6-4AE3-80D1-162C08EDEC24}" dt="2023-03-06T22:40:44.819" v="1083" actId="20577"/>
        <pc:sldMkLst>
          <pc:docMk/>
          <pc:sldMk cId="1783796071" sldId="261"/>
        </pc:sldMkLst>
        <pc:spChg chg="mod">
          <ac:chgData name="Nico Cosereanu" userId="a9a8faa9-af4a-42b6-8e6d-1775b07feb3e" providerId="ADAL" clId="{797B42BB-D4A6-4AE3-80D1-162C08EDEC24}" dt="2023-03-06T22:35:25.077" v="949" actId="20577"/>
          <ac:spMkLst>
            <pc:docMk/>
            <pc:sldMk cId="1783796071" sldId="261"/>
            <ac:spMk id="2" creationId="{00000000-0000-0000-0000-000000000000}"/>
          </ac:spMkLst>
        </pc:spChg>
        <pc:spChg chg="mod">
          <ac:chgData name="Nico Cosereanu" userId="a9a8faa9-af4a-42b6-8e6d-1775b07feb3e" providerId="ADAL" clId="{797B42BB-D4A6-4AE3-80D1-162C08EDEC24}" dt="2023-03-06T22:40:44.819" v="1083" actId="20577"/>
          <ac:spMkLst>
            <pc:docMk/>
            <pc:sldMk cId="1783796071" sldId="261"/>
            <ac:spMk id="3" creationId="{00000000-0000-0000-0000-000000000000}"/>
          </ac:spMkLst>
        </pc:spChg>
      </pc:sldChg>
      <pc:sldChg chg="addSp delSp modSp mod ord modNotesTx">
        <pc:chgData name="Nico Cosereanu" userId="a9a8faa9-af4a-42b6-8e6d-1775b07feb3e" providerId="ADAL" clId="{797B42BB-D4A6-4AE3-80D1-162C08EDEC24}" dt="2023-03-07T03:11:36.516" v="2132" actId="20577"/>
        <pc:sldMkLst>
          <pc:docMk/>
          <pc:sldMk cId="3387061768" sldId="262"/>
        </pc:sldMkLst>
        <pc:spChg chg="mod">
          <ac:chgData name="Nico Cosereanu" userId="a9a8faa9-af4a-42b6-8e6d-1775b07feb3e" providerId="ADAL" clId="{797B42BB-D4A6-4AE3-80D1-162C08EDEC24}" dt="2023-03-06T22:08:20.619" v="617" actId="20577"/>
          <ac:spMkLst>
            <pc:docMk/>
            <pc:sldMk cId="3387061768" sldId="262"/>
            <ac:spMk id="2" creationId="{00000000-0000-0000-0000-000000000000}"/>
          </ac:spMkLst>
        </pc:spChg>
        <pc:spChg chg="mod">
          <ac:chgData name="Nico Cosereanu" userId="a9a8faa9-af4a-42b6-8e6d-1775b07feb3e" providerId="ADAL" clId="{797B42BB-D4A6-4AE3-80D1-162C08EDEC24}" dt="2023-03-06T22:09:45.490" v="659" actId="20577"/>
          <ac:spMkLst>
            <pc:docMk/>
            <pc:sldMk cId="3387061768" sldId="262"/>
            <ac:spMk id="3" creationId="{00000000-0000-0000-0000-000000000000}"/>
          </ac:spMkLst>
        </pc:spChg>
        <pc:spChg chg="del">
          <ac:chgData name="Nico Cosereanu" userId="a9a8faa9-af4a-42b6-8e6d-1775b07feb3e" providerId="ADAL" clId="{797B42BB-D4A6-4AE3-80D1-162C08EDEC24}" dt="2023-03-06T22:10:29.879" v="662" actId="22"/>
          <ac:spMkLst>
            <pc:docMk/>
            <pc:sldMk cId="3387061768" sldId="262"/>
            <ac:spMk id="4" creationId="{00000000-0000-0000-0000-000000000000}"/>
          </ac:spMkLst>
        </pc:spChg>
        <pc:spChg chg="mod">
          <ac:chgData name="Nico Cosereanu" userId="a9a8faa9-af4a-42b6-8e6d-1775b07feb3e" providerId="ADAL" clId="{797B42BB-D4A6-4AE3-80D1-162C08EDEC24}" dt="2023-03-06T22:09:32.427" v="651" actId="20577"/>
          <ac:spMkLst>
            <pc:docMk/>
            <pc:sldMk cId="3387061768" sldId="262"/>
            <ac:spMk id="5" creationId="{00000000-0000-0000-0000-000000000000}"/>
          </ac:spMkLst>
        </pc:spChg>
        <pc:spChg chg="del">
          <ac:chgData name="Nico Cosereanu" userId="a9a8faa9-af4a-42b6-8e6d-1775b07feb3e" providerId="ADAL" clId="{797B42BB-D4A6-4AE3-80D1-162C08EDEC24}" dt="2023-03-06T22:12:06.886" v="688" actId="22"/>
          <ac:spMkLst>
            <pc:docMk/>
            <pc:sldMk cId="3387061768" sldId="262"/>
            <ac:spMk id="6" creationId="{00000000-0000-0000-0000-000000000000}"/>
          </ac:spMkLst>
        </pc:spChg>
        <pc:spChg chg="add del mod">
          <ac:chgData name="Nico Cosereanu" userId="a9a8faa9-af4a-42b6-8e6d-1775b07feb3e" providerId="ADAL" clId="{797B42BB-D4A6-4AE3-80D1-162C08EDEC24}" dt="2023-03-07T03:09:50.251" v="2116" actId="478"/>
          <ac:spMkLst>
            <pc:docMk/>
            <pc:sldMk cId="3387061768" sldId="262"/>
            <ac:spMk id="6" creationId="{047B79AA-89E9-E3C8-33A8-4E3989D94AA6}"/>
          </ac:spMkLst>
        </pc:spChg>
        <pc:spChg chg="add del mod">
          <ac:chgData name="Nico Cosereanu" userId="a9a8faa9-af4a-42b6-8e6d-1775b07feb3e" providerId="ADAL" clId="{797B42BB-D4A6-4AE3-80D1-162C08EDEC24}" dt="2023-03-06T22:13:41.732" v="704" actId="478"/>
          <ac:spMkLst>
            <pc:docMk/>
            <pc:sldMk cId="3387061768" sldId="262"/>
            <ac:spMk id="18" creationId="{14D52398-1AE6-A3CE-82ED-F18535F7E75A}"/>
          </ac:spMkLst>
        </pc:spChg>
        <pc:picChg chg="add del mod">
          <ac:chgData name="Nico Cosereanu" userId="a9a8faa9-af4a-42b6-8e6d-1775b07feb3e" providerId="ADAL" clId="{797B42BB-D4A6-4AE3-80D1-162C08EDEC24}" dt="2023-03-06T22:14:41.678" v="709" actId="478"/>
          <ac:picMkLst>
            <pc:docMk/>
            <pc:sldMk cId="3387061768" sldId="262"/>
            <ac:picMk id="8" creationId="{59F01843-A542-429C-CC47-0860D7595479}"/>
          </ac:picMkLst>
        </pc:picChg>
        <pc:picChg chg="add del mod ord">
          <ac:chgData name="Nico Cosereanu" userId="a9a8faa9-af4a-42b6-8e6d-1775b07feb3e" providerId="ADAL" clId="{797B42BB-D4A6-4AE3-80D1-162C08EDEC24}" dt="2023-03-07T03:09:46.581" v="2115" actId="478"/>
          <ac:picMkLst>
            <pc:docMk/>
            <pc:sldMk cId="3387061768" sldId="262"/>
            <ac:picMk id="10" creationId="{467A4874-8434-F856-2D8F-A34C52420E90}"/>
          </ac:picMkLst>
        </pc:picChg>
        <pc:picChg chg="add mod">
          <ac:chgData name="Nico Cosereanu" userId="a9a8faa9-af4a-42b6-8e6d-1775b07feb3e" providerId="ADAL" clId="{797B42BB-D4A6-4AE3-80D1-162C08EDEC24}" dt="2023-03-07T03:09:30.212" v="2111" actId="14100"/>
          <ac:picMkLst>
            <pc:docMk/>
            <pc:sldMk cId="3387061768" sldId="262"/>
            <ac:picMk id="12" creationId="{74D40468-C95A-E98B-0A3D-48F557AF6424}"/>
          </ac:picMkLst>
        </pc:picChg>
        <pc:picChg chg="add del mod ord">
          <ac:chgData name="Nico Cosereanu" userId="a9a8faa9-af4a-42b6-8e6d-1775b07feb3e" providerId="ADAL" clId="{797B42BB-D4A6-4AE3-80D1-162C08EDEC24}" dt="2023-03-06T22:12:28.197" v="691" actId="478"/>
          <ac:picMkLst>
            <pc:docMk/>
            <pc:sldMk cId="3387061768" sldId="262"/>
            <ac:picMk id="14" creationId="{650ECB21-EE61-0B0F-2EB9-94874D1517EF}"/>
          </ac:picMkLst>
        </pc:picChg>
        <pc:picChg chg="add mod">
          <ac:chgData name="Nico Cosereanu" userId="a9a8faa9-af4a-42b6-8e6d-1775b07feb3e" providerId="ADAL" clId="{797B42BB-D4A6-4AE3-80D1-162C08EDEC24}" dt="2023-03-07T03:09:54.806" v="2117" actId="1076"/>
          <ac:picMkLst>
            <pc:docMk/>
            <pc:sldMk cId="3387061768" sldId="262"/>
            <ac:picMk id="16" creationId="{64EE8F97-D049-66A6-D273-9AD8FDA8ECFB}"/>
          </ac:picMkLst>
        </pc:picChg>
        <pc:picChg chg="add mod">
          <ac:chgData name="Nico Cosereanu" userId="a9a8faa9-af4a-42b6-8e6d-1775b07feb3e" providerId="ADAL" clId="{797B42BB-D4A6-4AE3-80D1-162C08EDEC24}" dt="2023-03-07T03:09:16.358" v="2108" actId="1076"/>
          <ac:picMkLst>
            <pc:docMk/>
            <pc:sldMk cId="3387061768" sldId="262"/>
            <ac:picMk id="20" creationId="{D5DFE246-1CAD-7B1E-9F19-28F8C8EA901D}"/>
          </ac:picMkLst>
        </pc:picChg>
        <pc:picChg chg="add mod">
          <ac:chgData name="Nico Cosereanu" userId="a9a8faa9-af4a-42b6-8e6d-1775b07feb3e" providerId="ADAL" clId="{797B42BB-D4A6-4AE3-80D1-162C08EDEC24}" dt="2023-03-07T03:09:21.121" v="2110" actId="1076"/>
          <ac:picMkLst>
            <pc:docMk/>
            <pc:sldMk cId="3387061768" sldId="262"/>
            <ac:picMk id="22" creationId="{BC38F15D-4900-4881-6168-7198676AEF16}"/>
          </ac:picMkLst>
        </pc:picChg>
        <pc:picChg chg="add mod">
          <ac:chgData name="Nico Cosereanu" userId="a9a8faa9-af4a-42b6-8e6d-1775b07feb3e" providerId="ADAL" clId="{797B42BB-D4A6-4AE3-80D1-162C08EDEC24}" dt="2023-03-07T03:10:05.895" v="2119" actId="1076"/>
          <ac:picMkLst>
            <pc:docMk/>
            <pc:sldMk cId="3387061768" sldId="262"/>
            <ac:picMk id="24" creationId="{D16C81A6-78E9-7A9E-72A1-E650AAE3DE1E}"/>
          </ac:picMkLst>
        </pc:picChg>
        <pc:picChg chg="add mod">
          <ac:chgData name="Nico Cosereanu" userId="a9a8faa9-af4a-42b6-8e6d-1775b07feb3e" providerId="ADAL" clId="{797B42BB-D4A6-4AE3-80D1-162C08EDEC24}" dt="2023-03-07T03:10:20.025" v="2120" actId="1076"/>
          <ac:picMkLst>
            <pc:docMk/>
            <pc:sldMk cId="3387061768" sldId="262"/>
            <ac:picMk id="26" creationId="{DCD8FB78-4EF1-F4E4-0EC8-01FB4970C2AA}"/>
          </ac:picMkLst>
        </pc:picChg>
      </pc:sldChg>
      <pc:sldChg chg="addSp modSp mod ord modNotesTx">
        <pc:chgData name="Nico Cosereanu" userId="a9a8faa9-af4a-42b6-8e6d-1775b07feb3e" providerId="ADAL" clId="{797B42BB-D4A6-4AE3-80D1-162C08EDEC24}" dt="2023-03-07T03:26:14.437" v="2648" actId="207"/>
        <pc:sldMkLst>
          <pc:docMk/>
          <pc:sldMk cId="3440500440" sldId="263"/>
        </pc:sldMkLst>
        <pc:spChg chg="mod">
          <ac:chgData name="Nico Cosereanu" userId="a9a8faa9-af4a-42b6-8e6d-1775b07feb3e" providerId="ADAL" clId="{797B42BB-D4A6-4AE3-80D1-162C08EDEC24}" dt="2023-03-06T22:35:01.158" v="932" actId="20577"/>
          <ac:spMkLst>
            <pc:docMk/>
            <pc:sldMk cId="3440500440" sldId="263"/>
            <ac:spMk id="2" creationId="{00000000-0000-0000-0000-000000000000}"/>
          </ac:spMkLst>
        </pc:spChg>
        <pc:spChg chg="add mod">
          <ac:chgData name="Nico Cosereanu" userId="a9a8faa9-af4a-42b6-8e6d-1775b07feb3e" providerId="ADAL" clId="{797B42BB-D4A6-4AE3-80D1-162C08EDEC24}" dt="2023-03-07T03:26:14.437" v="2648" actId="207"/>
          <ac:spMkLst>
            <pc:docMk/>
            <pc:sldMk cId="3440500440" sldId="263"/>
            <ac:spMk id="3" creationId="{4FFF5CA2-0C32-E79A-B16A-3FDE7E043B18}"/>
          </ac:spMkLst>
        </pc:spChg>
      </pc:sldChg>
      <pc:sldChg chg="del">
        <pc:chgData name="Nico Cosereanu" userId="a9a8faa9-af4a-42b6-8e6d-1775b07feb3e" providerId="ADAL" clId="{797B42BB-D4A6-4AE3-80D1-162C08EDEC24}" dt="2023-03-07T03:32:51.513" v="2736" actId="47"/>
        <pc:sldMkLst>
          <pc:docMk/>
          <pc:sldMk cId="4129439513" sldId="264"/>
        </pc:sldMkLst>
      </pc:sldChg>
      <pc:sldChg chg="modSp del mod ord">
        <pc:chgData name="Nico Cosereanu" userId="a9a8faa9-af4a-42b6-8e6d-1775b07feb3e" providerId="ADAL" clId="{797B42BB-D4A6-4AE3-80D1-162C08EDEC24}" dt="2023-03-06T22:38:36.180" v="1010" actId="47"/>
        <pc:sldMkLst>
          <pc:docMk/>
          <pc:sldMk cId="1827431122" sldId="265"/>
        </pc:sldMkLst>
        <pc:spChg chg="mod">
          <ac:chgData name="Nico Cosereanu" userId="a9a8faa9-af4a-42b6-8e6d-1775b07feb3e" providerId="ADAL" clId="{797B42BB-D4A6-4AE3-80D1-162C08EDEC24}" dt="2023-03-06T22:38:09.923" v="1004" actId="20577"/>
          <ac:spMkLst>
            <pc:docMk/>
            <pc:sldMk cId="1827431122" sldId="265"/>
            <ac:spMk id="2" creationId="{00000000-0000-0000-0000-000000000000}"/>
          </ac:spMkLst>
        </pc:spChg>
        <pc:spChg chg="mod">
          <ac:chgData name="Nico Cosereanu" userId="a9a8faa9-af4a-42b6-8e6d-1775b07feb3e" providerId="ADAL" clId="{797B42BB-D4A6-4AE3-80D1-162C08EDEC24}" dt="2023-03-06T22:38:01.946" v="995" actId="5793"/>
          <ac:spMkLst>
            <pc:docMk/>
            <pc:sldMk cId="1827431122" sldId="265"/>
            <ac:spMk id="3" creationId="{00000000-0000-0000-0000-000000000000}"/>
          </ac:spMkLst>
        </pc:spChg>
      </pc:sldChg>
      <pc:sldChg chg="del">
        <pc:chgData name="Nico Cosereanu" userId="a9a8faa9-af4a-42b6-8e6d-1775b07feb3e" providerId="ADAL" clId="{797B42BB-D4A6-4AE3-80D1-162C08EDEC24}" dt="2023-03-07T03:32:52.582" v="2737" actId="47"/>
        <pc:sldMkLst>
          <pc:docMk/>
          <pc:sldMk cId="2521986180" sldId="266"/>
        </pc:sldMkLst>
      </pc:sldChg>
      <pc:sldChg chg="add del">
        <pc:chgData name="Nico Cosereanu" userId="a9a8faa9-af4a-42b6-8e6d-1775b07feb3e" providerId="ADAL" clId="{797B42BB-D4A6-4AE3-80D1-162C08EDEC24}" dt="2023-03-06T22:37:30.083" v="991" actId="47"/>
        <pc:sldMkLst>
          <pc:docMk/>
          <pc:sldMk cId="1742007136" sldId="268"/>
        </pc:sldMkLst>
      </pc:sldChg>
      <pc:sldChg chg="addSp delSp modSp add mod modNotesTx">
        <pc:chgData name="Nico Cosereanu" userId="a9a8faa9-af4a-42b6-8e6d-1775b07feb3e" providerId="ADAL" clId="{797B42BB-D4A6-4AE3-80D1-162C08EDEC24}" dt="2023-03-07T03:32:04.683" v="2734" actId="1076"/>
        <pc:sldMkLst>
          <pc:docMk/>
          <pc:sldMk cId="4225039517" sldId="269"/>
        </pc:sldMkLst>
        <pc:spChg chg="mod">
          <ac:chgData name="Nico Cosereanu" userId="a9a8faa9-af4a-42b6-8e6d-1775b07feb3e" providerId="ADAL" clId="{797B42BB-D4A6-4AE3-80D1-162C08EDEC24}" dt="2023-03-06T22:18:23.637" v="756" actId="20577"/>
          <ac:spMkLst>
            <pc:docMk/>
            <pc:sldMk cId="4225039517" sldId="269"/>
            <ac:spMk id="2" creationId="{00000000-0000-0000-0000-000000000000}"/>
          </ac:spMkLst>
        </pc:spChg>
        <pc:spChg chg="add del mod">
          <ac:chgData name="Nico Cosereanu" userId="a9a8faa9-af4a-42b6-8e6d-1775b07feb3e" providerId="ADAL" clId="{797B42BB-D4A6-4AE3-80D1-162C08EDEC24}" dt="2023-03-07T02:04:15.646" v="1832" actId="20577"/>
          <ac:spMkLst>
            <pc:docMk/>
            <pc:sldMk cId="4225039517" sldId="269"/>
            <ac:spMk id="6" creationId="{9A52609C-44A8-B6FD-6B30-B337C2EB116A}"/>
          </ac:spMkLst>
        </pc:spChg>
        <pc:spChg chg="add mod">
          <ac:chgData name="Nico Cosereanu" userId="a9a8faa9-af4a-42b6-8e6d-1775b07feb3e" providerId="ADAL" clId="{797B42BB-D4A6-4AE3-80D1-162C08EDEC24}" dt="2023-03-07T02:04:43.748" v="1908" actId="20577"/>
          <ac:spMkLst>
            <pc:docMk/>
            <pc:sldMk cId="4225039517" sldId="269"/>
            <ac:spMk id="13" creationId="{279A9EE3-1CF5-1E64-EFC5-3ECD84A99A27}"/>
          </ac:spMkLst>
        </pc:spChg>
        <pc:picChg chg="add del mod">
          <ac:chgData name="Nico Cosereanu" userId="a9a8faa9-af4a-42b6-8e6d-1775b07feb3e" providerId="ADAL" clId="{797B42BB-D4A6-4AE3-80D1-162C08EDEC24}" dt="2023-03-07T02:04:46.068" v="1909" actId="478"/>
          <ac:picMkLst>
            <pc:docMk/>
            <pc:sldMk cId="4225039517" sldId="269"/>
            <ac:picMk id="7" creationId="{5A6A4DD0-886A-D177-65E8-4E7358A45847}"/>
          </ac:picMkLst>
        </pc:picChg>
        <pc:picChg chg="add mod">
          <ac:chgData name="Nico Cosereanu" userId="a9a8faa9-af4a-42b6-8e6d-1775b07feb3e" providerId="ADAL" clId="{797B42BB-D4A6-4AE3-80D1-162C08EDEC24}" dt="2023-03-07T03:21:08.032" v="2372" actId="1076"/>
          <ac:picMkLst>
            <pc:docMk/>
            <pc:sldMk cId="4225039517" sldId="269"/>
            <ac:picMk id="8" creationId="{F9136463-0D93-C07E-CDA4-944E8A8E4D48}"/>
          </ac:picMkLst>
        </pc:picChg>
        <pc:picChg chg="add del mod">
          <ac:chgData name="Nico Cosereanu" userId="a9a8faa9-af4a-42b6-8e6d-1775b07feb3e" providerId="ADAL" clId="{797B42BB-D4A6-4AE3-80D1-162C08EDEC24}" dt="2023-03-07T02:05:19.208" v="1911" actId="478"/>
          <ac:picMkLst>
            <pc:docMk/>
            <pc:sldMk cId="4225039517" sldId="269"/>
            <ac:picMk id="9" creationId="{12CF0BC0-71D2-279A-7F8F-B6327F1B1B6B}"/>
          </ac:picMkLst>
        </pc:picChg>
        <pc:picChg chg="del">
          <ac:chgData name="Nico Cosereanu" userId="a9a8faa9-af4a-42b6-8e6d-1775b07feb3e" providerId="ADAL" clId="{797B42BB-D4A6-4AE3-80D1-162C08EDEC24}" dt="2023-03-06T22:19:03.956" v="758" actId="478"/>
          <ac:picMkLst>
            <pc:docMk/>
            <pc:sldMk cId="4225039517" sldId="269"/>
            <ac:picMk id="10" creationId="{467A4874-8434-F856-2D8F-A34C52420E90}"/>
          </ac:picMkLst>
        </pc:picChg>
        <pc:picChg chg="add del mod ord">
          <ac:chgData name="Nico Cosereanu" userId="a9a8faa9-af4a-42b6-8e6d-1775b07feb3e" providerId="ADAL" clId="{797B42BB-D4A6-4AE3-80D1-162C08EDEC24}" dt="2023-03-06T22:19:51.462" v="771" actId="22"/>
          <ac:picMkLst>
            <pc:docMk/>
            <pc:sldMk cId="4225039517" sldId="269"/>
            <ac:picMk id="11" creationId="{0DF1F29B-0AD4-FEE2-231C-0EB94F12E2FF}"/>
          </ac:picMkLst>
        </pc:picChg>
        <pc:picChg chg="add mod">
          <ac:chgData name="Nico Cosereanu" userId="a9a8faa9-af4a-42b6-8e6d-1775b07feb3e" providerId="ADAL" clId="{797B42BB-D4A6-4AE3-80D1-162C08EDEC24}" dt="2023-03-07T03:32:04.683" v="2734" actId="1076"/>
          <ac:picMkLst>
            <pc:docMk/>
            <pc:sldMk cId="4225039517" sldId="269"/>
            <ac:picMk id="11" creationId="{A7A9195E-D11C-6338-7C18-6E5A62D2CAAE}"/>
          </ac:picMkLst>
        </pc:picChg>
        <pc:picChg chg="del">
          <ac:chgData name="Nico Cosereanu" userId="a9a8faa9-af4a-42b6-8e6d-1775b07feb3e" providerId="ADAL" clId="{797B42BB-D4A6-4AE3-80D1-162C08EDEC24}" dt="2023-03-06T22:19:10.050" v="759" actId="478"/>
          <ac:picMkLst>
            <pc:docMk/>
            <pc:sldMk cId="4225039517" sldId="269"/>
            <ac:picMk id="12" creationId="{74D40468-C95A-E98B-0A3D-48F557AF6424}"/>
          </ac:picMkLst>
        </pc:picChg>
        <pc:picChg chg="add del mod">
          <ac:chgData name="Nico Cosereanu" userId="a9a8faa9-af4a-42b6-8e6d-1775b07feb3e" providerId="ADAL" clId="{797B42BB-D4A6-4AE3-80D1-162C08EDEC24}" dt="2023-03-07T01:26:31.127" v="1756" actId="478"/>
          <ac:picMkLst>
            <pc:docMk/>
            <pc:sldMk cId="4225039517" sldId="269"/>
            <ac:picMk id="15" creationId="{E3BEBC77-B2D6-B90C-C6DF-E9B06B84CDF4}"/>
          </ac:picMkLst>
        </pc:picChg>
        <pc:picChg chg="del">
          <ac:chgData name="Nico Cosereanu" userId="a9a8faa9-af4a-42b6-8e6d-1775b07feb3e" providerId="ADAL" clId="{797B42BB-D4A6-4AE3-80D1-162C08EDEC24}" dt="2023-03-06T22:19:44.289" v="767" actId="478"/>
          <ac:picMkLst>
            <pc:docMk/>
            <pc:sldMk cId="4225039517" sldId="269"/>
            <ac:picMk id="16" creationId="{64EE8F97-D049-66A6-D273-9AD8FDA8ECFB}"/>
          </ac:picMkLst>
        </pc:picChg>
        <pc:picChg chg="add del">
          <ac:chgData name="Nico Cosereanu" userId="a9a8faa9-af4a-42b6-8e6d-1775b07feb3e" providerId="ADAL" clId="{797B42BB-D4A6-4AE3-80D1-162C08EDEC24}" dt="2023-03-06T22:32:15.732" v="901" actId="478"/>
          <ac:picMkLst>
            <pc:docMk/>
            <pc:sldMk cId="4225039517" sldId="269"/>
            <ac:picMk id="18" creationId="{08217C6A-AA26-A968-B1C1-D5D2F34CA99B}"/>
          </ac:picMkLst>
        </pc:picChg>
        <pc:picChg chg="del">
          <ac:chgData name="Nico Cosereanu" userId="a9a8faa9-af4a-42b6-8e6d-1775b07feb3e" providerId="ADAL" clId="{797B42BB-D4A6-4AE3-80D1-162C08EDEC24}" dt="2023-03-06T22:19:45.927" v="769" actId="478"/>
          <ac:picMkLst>
            <pc:docMk/>
            <pc:sldMk cId="4225039517" sldId="269"/>
            <ac:picMk id="20" creationId="{D5DFE246-1CAD-7B1E-9F19-28F8C8EA901D}"/>
          </ac:picMkLst>
        </pc:picChg>
        <pc:picChg chg="del">
          <ac:chgData name="Nico Cosereanu" userId="a9a8faa9-af4a-42b6-8e6d-1775b07feb3e" providerId="ADAL" clId="{797B42BB-D4A6-4AE3-80D1-162C08EDEC24}" dt="2023-03-06T22:19:45.292" v="768" actId="478"/>
          <ac:picMkLst>
            <pc:docMk/>
            <pc:sldMk cId="4225039517" sldId="269"/>
            <ac:picMk id="22" creationId="{BC38F15D-4900-4881-6168-7198676AEF16}"/>
          </ac:picMkLst>
        </pc:picChg>
        <pc:picChg chg="del">
          <ac:chgData name="Nico Cosereanu" userId="a9a8faa9-af4a-42b6-8e6d-1775b07feb3e" providerId="ADAL" clId="{797B42BB-D4A6-4AE3-80D1-162C08EDEC24}" dt="2023-03-06T22:19:20.686" v="761" actId="478"/>
          <ac:picMkLst>
            <pc:docMk/>
            <pc:sldMk cId="4225039517" sldId="269"/>
            <ac:picMk id="24" creationId="{D16C81A6-78E9-7A9E-72A1-E650AAE3DE1E}"/>
          </ac:picMkLst>
        </pc:picChg>
        <pc:picChg chg="del">
          <ac:chgData name="Nico Cosereanu" userId="a9a8faa9-af4a-42b6-8e6d-1775b07feb3e" providerId="ADAL" clId="{797B42BB-D4A6-4AE3-80D1-162C08EDEC24}" dt="2023-03-06T22:19:24.508" v="763" actId="478"/>
          <ac:picMkLst>
            <pc:docMk/>
            <pc:sldMk cId="4225039517" sldId="269"/>
            <ac:picMk id="26" creationId="{DCD8FB78-4EF1-F4E4-0EC8-01FB4970C2AA}"/>
          </ac:picMkLst>
        </pc:picChg>
      </pc:sldChg>
      <pc:sldChg chg="addSp delSp modSp add mod">
        <pc:chgData name="Nico Cosereanu" userId="a9a8faa9-af4a-42b6-8e6d-1775b07feb3e" providerId="ADAL" clId="{797B42BB-D4A6-4AE3-80D1-162C08EDEC24}" dt="2023-03-06T22:25:04.331" v="842" actId="478"/>
        <pc:sldMkLst>
          <pc:docMk/>
          <pc:sldMk cId="786286414" sldId="270"/>
        </pc:sldMkLst>
        <pc:spChg chg="mod">
          <ac:chgData name="Nico Cosereanu" userId="a9a8faa9-af4a-42b6-8e6d-1775b07feb3e" providerId="ADAL" clId="{797B42BB-D4A6-4AE3-80D1-162C08EDEC24}" dt="2023-03-06T22:22:06.277" v="805" actId="20577"/>
          <ac:spMkLst>
            <pc:docMk/>
            <pc:sldMk cId="786286414" sldId="270"/>
            <ac:spMk id="2" creationId="{00000000-0000-0000-0000-000000000000}"/>
          </ac:spMkLst>
        </pc:spChg>
        <pc:picChg chg="add mod">
          <ac:chgData name="Nico Cosereanu" userId="a9a8faa9-af4a-42b6-8e6d-1775b07feb3e" providerId="ADAL" clId="{797B42BB-D4A6-4AE3-80D1-162C08EDEC24}" dt="2023-03-06T22:23:14.285" v="814" actId="1076"/>
          <ac:picMkLst>
            <pc:docMk/>
            <pc:sldMk cId="786286414" sldId="270"/>
            <ac:picMk id="7" creationId="{1D2ADFBD-4B61-1213-A5BE-B9A80C0D0986}"/>
          </ac:picMkLst>
        </pc:picChg>
        <pc:picChg chg="del">
          <ac:chgData name="Nico Cosereanu" userId="a9a8faa9-af4a-42b6-8e6d-1775b07feb3e" providerId="ADAL" clId="{797B42BB-D4A6-4AE3-80D1-162C08EDEC24}" dt="2023-03-06T22:22:15.311" v="807" actId="478"/>
          <ac:picMkLst>
            <pc:docMk/>
            <pc:sldMk cId="786286414" sldId="270"/>
            <ac:picMk id="8" creationId="{F9136463-0D93-C07E-CDA4-944E8A8E4D48}"/>
          </ac:picMkLst>
        </pc:picChg>
        <pc:picChg chg="add mod">
          <ac:chgData name="Nico Cosereanu" userId="a9a8faa9-af4a-42b6-8e6d-1775b07feb3e" providerId="ADAL" clId="{797B42BB-D4A6-4AE3-80D1-162C08EDEC24}" dt="2023-03-06T22:23:15.974" v="815" actId="1076"/>
          <ac:picMkLst>
            <pc:docMk/>
            <pc:sldMk cId="786286414" sldId="270"/>
            <ac:picMk id="10" creationId="{C28D58AC-F8DB-2D82-BE94-F622DA8180E4}"/>
          </ac:picMkLst>
        </pc:picChg>
        <pc:picChg chg="add del">
          <ac:chgData name="Nico Cosereanu" userId="a9a8faa9-af4a-42b6-8e6d-1775b07feb3e" providerId="ADAL" clId="{797B42BB-D4A6-4AE3-80D1-162C08EDEC24}" dt="2023-03-06T22:25:04.331" v="842" actId="478"/>
          <ac:picMkLst>
            <pc:docMk/>
            <pc:sldMk cId="786286414" sldId="270"/>
            <ac:picMk id="12" creationId="{25BA21B4-E11E-23A8-0592-D814B16169EB}"/>
          </ac:picMkLst>
        </pc:picChg>
        <pc:picChg chg="add del mod">
          <ac:chgData name="Nico Cosereanu" userId="a9a8faa9-af4a-42b6-8e6d-1775b07feb3e" providerId="ADAL" clId="{797B42BB-D4A6-4AE3-80D1-162C08EDEC24}" dt="2023-03-06T22:24:07.176" v="818" actId="478"/>
          <ac:picMkLst>
            <pc:docMk/>
            <pc:sldMk cId="786286414" sldId="270"/>
            <ac:picMk id="14" creationId="{60D42537-E484-0876-56C3-6E40F15489D5}"/>
          </ac:picMkLst>
        </pc:picChg>
        <pc:picChg chg="del">
          <ac:chgData name="Nico Cosereanu" userId="a9a8faa9-af4a-42b6-8e6d-1775b07feb3e" providerId="ADAL" clId="{797B42BB-D4A6-4AE3-80D1-162C08EDEC24}" dt="2023-03-06T22:22:18.283" v="808" actId="478"/>
          <ac:picMkLst>
            <pc:docMk/>
            <pc:sldMk cId="786286414" sldId="270"/>
            <ac:picMk id="15" creationId="{E3BEBC77-B2D6-B90C-C6DF-E9B06B84CDF4}"/>
          </ac:picMkLst>
        </pc:picChg>
        <pc:picChg chg="mod">
          <ac:chgData name="Nico Cosereanu" userId="a9a8faa9-af4a-42b6-8e6d-1775b07feb3e" providerId="ADAL" clId="{797B42BB-D4A6-4AE3-80D1-162C08EDEC24}" dt="2023-03-06T22:22:14.209" v="806" actId="1076"/>
          <ac:picMkLst>
            <pc:docMk/>
            <pc:sldMk cId="786286414" sldId="270"/>
            <ac:picMk id="18" creationId="{08217C6A-AA26-A968-B1C1-D5D2F34CA99B}"/>
          </ac:picMkLst>
        </pc:picChg>
      </pc:sldChg>
      <pc:sldChg chg="addSp delSp modSp add mod">
        <pc:chgData name="Nico Cosereanu" userId="a9a8faa9-af4a-42b6-8e6d-1775b07feb3e" providerId="ADAL" clId="{797B42BB-D4A6-4AE3-80D1-162C08EDEC24}" dt="2023-03-06T22:24:49.213" v="841" actId="1076"/>
        <pc:sldMkLst>
          <pc:docMk/>
          <pc:sldMk cId="1129197448" sldId="271"/>
        </pc:sldMkLst>
        <pc:spChg chg="mod">
          <ac:chgData name="Nico Cosereanu" userId="a9a8faa9-af4a-42b6-8e6d-1775b07feb3e" providerId="ADAL" clId="{797B42BB-D4A6-4AE3-80D1-162C08EDEC24}" dt="2023-03-06T22:24:20.317" v="833" actId="20577"/>
          <ac:spMkLst>
            <pc:docMk/>
            <pc:sldMk cId="1129197448" sldId="271"/>
            <ac:spMk id="2" creationId="{00000000-0000-0000-0000-000000000000}"/>
          </ac:spMkLst>
        </pc:spChg>
        <pc:picChg chg="del">
          <ac:chgData name="Nico Cosereanu" userId="a9a8faa9-af4a-42b6-8e6d-1775b07feb3e" providerId="ADAL" clId="{797B42BB-D4A6-4AE3-80D1-162C08EDEC24}" dt="2023-03-06T22:24:27.573" v="837" actId="478"/>
          <ac:picMkLst>
            <pc:docMk/>
            <pc:sldMk cId="1129197448" sldId="271"/>
            <ac:picMk id="7" creationId="{1D2ADFBD-4B61-1213-A5BE-B9A80C0D0986}"/>
          </ac:picMkLst>
        </pc:picChg>
        <pc:picChg chg="add mod">
          <ac:chgData name="Nico Cosereanu" userId="a9a8faa9-af4a-42b6-8e6d-1775b07feb3e" providerId="ADAL" clId="{797B42BB-D4A6-4AE3-80D1-162C08EDEC24}" dt="2023-03-06T22:24:49.213" v="841" actId="1076"/>
          <ac:picMkLst>
            <pc:docMk/>
            <pc:sldMk cId="1129197448" sldId="271"/>
            <ac:picMk id="8" creationId="{0D5AED98-0B4A-CC68-9418-D7DB6E45BCE8}"/>
          </ac:picMkLst>
        </pc:picChg>
        <pc:picChg chg="del">
          <ac:chgData name="Nico Cosereanu" userId="a9a8faa9-af4a-42b6-8e6d-1775b07feb3e" providerId="ADAL" clId="{797B42BB-D4A6-4AE3-80D1-162C08EDEC24}" dt="2023-03-06T22:24:26.857" v="836" actId="478"/>
          <ac:picMkLst>
            <pc:docMk/>
            <pc:sldMk cId="1129197448" sldId="271"/>
            <ac:picMk id="10" creationId="{C28D58AC-F8DB-2D82-BE94-F622DA8180E4}"/>
          </ac:picMkLst>
        </pc:picChg>
        <pc:picChg chg="mod">
          <ac:chgData name="Nico Cosereanu" userId="a9a8faa9-af4a-42b6-8e6d-1775b07feb3e" providerId="ADAL" clId="{797B42BB-D4A6-4AE3-80D1-162C08EDEC24}" dt="2023-03-06T22:24:25.469" v="835" actId="1076"/>
          <ac:picMkLst>
            <pc:docMk/>
            <pc:sldMk cId="1129197448" sldId="271"/>
            <ac:picMk id="12" creationId="{25BA21B4-E11E-23A8-0592-D814B16169EB}"/>
          </ac:picMkLst>
        </pc:picChg>
        <pc:picChg chg="del">
          <ac:chgData name="Nico Cosereanu" userId="a9a8faa9-af4a-42b6-8e6d-1775b07feb3e" providerId="ADAL" clId="{797B42BB-D4A6-4AE3-80D1-162C08EDEC24}" dt="2023-03-06T22:24:23.618" v="834" actId="478"/>
          <ac:picMkLst>
            <pc:docMk/>
            <pc:sldMk cId="1129197448" sldId="271"/>
            <ac:picMk id="18" creationId="{08217C6A-AA26-A968-B1C1-D5D2F34CA99B}"/>
          </ac:picMkLst>
        </pc:picChg>
      </pc:sldChg>
      <pc:sldChg chg="addSp delSp modSp add mod">
        <pc:chgData name="Nico Cosereanu" userId="a9a8faa9-af4a-42b6-8e6d-1775b07feb3e" providerId="ADAL" clId="{797B42BB-D4A6-4AE3-80D1-162C08EDEC24}" dt="2023-03-07T02:07:19.974" v="1926"/>
        <pc:sldMkLst>
          <pc:docMk/>
          <pc:sldMk cId="1527537977" sldId="272"/>
        </pc:sldMkLst>
        <pc:spChg chg="mod">
          <ac:chgData name="Nico Cosereanu" userId="a9a8faa9-af4a-42b6-8e6d-1775b07feb3e" providerId="ADAL" clId="{797B42BB-D4A6-4AE3-80D1-162C08EDEC24}" dt="2023-03-06T22:25:21.610" v="846" actId="20577"/>
          <ac:spMkLst>
            <pc:docMk/>
            <pc:sldMk cId="1527537977" sldId="272"/>
            <ac:spMk id="2" creationId="{00000000-0000-0000-0000-000000000000}"/>
          </ac:spMkLst>
        </pc:spChg>
        <pc:spChg chg="mod">
          <ac:chgData name="Nico Cosereanu" userId="a9a8faa9-af4a-42b6-8e6d-1775b07feb3e" providerId="ADAL" clId="{797B42BB-D4A6-4AE3-80D1-162C08EDEC24}" dt="2023-03-07T02:07:11.174" v="1925"/>
          <ac:spMkLst>
            <pc:docMk/>
            <pc:sldMk cId="1527537977" sldId="272"/>
            <ac:spMk id="6" creationId="{9A52609C-44A8-B6FD-6B30-B337C2EB116A}"/>
          </ac:spMkLst>
        </pc:spChg>
        <pc:spChg chg="mod">
          <ac:chgData name="Nico Cosereanu" userId="a9a8faa9-af4a-42b6-8e6d-1775b07feb3e" providerId="ADAL" clId="{797B42BB-D4A6-4AE3-80D1-162C08EDEC24}" dt="2023-03-07T02:07:19.974" v="1926"/>
          <ac:spMkLst>
            <pc:docMk/>
            <pc:sldMk cId="1527537977" sldId="272"/>
            <ac:spMk id="13" creationId="{279A9EE3-1CF5-1E64-EFC5-3ECD84A99A27}"/>
          </ac:spMkLst>
        </pc:spChg>
        <pc:picChg chg="add mod">
          <ac:chgData name="Nico Cosereanu" userId="a9a8faa9-af4a-42b6-8e6d-1775b07feb3e" providerId="ADAL" clId="{797B42BB-D4A6-4AE3-80D1-162C08EDEC24}" dt="2023-03-06T22:26:51.845" v="858" actId="1076"/>
          <ac:picMkLst>
            <pc:docMk/>
            <pc:sldMk cId="1527537977" sldId="272"/>
            <ac:picMk id="7" creationId="{FA5B0CF3-1FA7-0A39-65D4-916FE97DDE49}"/>
          </ac:picMkLst>
        </pc:picChg>
        <pc:picChg chg="del">
          <ac:chgData name="Nico Cosereanu" userId="a9a8faa9-af4a-42b6-8e6d-1775b07feb3e" providerId="ADAL" clId="{797B42BB-D4A6-4AE3-80D1-162C08EDEC24}" dt="2023-03-06T22:27:21.652" v="859" actId="478"/>
          <ac:picMkLst>
            <pc:docMk/>
            <pc:sldMk cId="1527537977" sldId="272"/>
            <ac:picMk id="8" creationId="{0D5AED98-0B4A-CC68-9418-D7DB6E45BCE8}"/>
          </ac:picMkLst>
        </pc:picChg>
        <pc:picChg chg="add mod">
          <ac:chgData name="Nico Cosereanu" userId="a9a8faa9-af4a-42b6-8e6d-1775b07feb3e" providerId="ADAL" clId="{797B42BB-D4A6-4AE3-80D1-162C08EDEC24}" dt="2023-03-07T02:06:33.500" v="1922" actId="1076"/>
          <ac:picMkLst>
            <pc:docMk/>
            <pc:sldMk cId="1527537977" sldId="272"/>
            <ac:picMk id="8" creationId="{F0FBBF47-7F8F-7447-D3B0-54956FC0F0B7}"/>
          </ac:picMkLst>
        </pc:picChg>
        <pc:picChg chg="add del mod">
          <ac:chgData name="Nico Cosereanu" userId="a9a8faa9-af4a-42b6-8e6d-1775b07feb3e" providerId="ADAL" clId="{797B42BB-D4A6-4AE3-80D1-162C08EDEC24}" dt="2023-03-07T02:06:38.362" v="1923" actId="478"/>
          <ac:picMkLst>
            <pc:docMk/>
            <pc:sldMk cId="1527537977" sldId="272"/>
            <ac:picMk id="10" creationId="{4975732F-6FBA-3B1C-63C3-7926B3AA8DB4}"/>
          </ac:picMkLst>
        </pc:picChg>
        <pc:picChg chg="del">
          <ac:chgData name="Nico Cosereanu" userId="a9a8faa9-af4a-42b6-8e6d-1775b07feb3e" providerId="ADAL" clId="{797B42BB-D4A6-4AE3-80D1-162C08EDEC24}" dt="2023-03-06T22:25:59.886" v="847" actId="478"/>
          <ac:picMkLst>
            <pc:docMk/>
            <pc:sldMk cId="1527537977" sldId="272"/>
            <ac:picMk id="12" creationId="{25BA21B4-E11E-23A8-0592-D814B16169EB}"/>
          </ac:picMkLst>
        </pc:picChg>
        <pc:picChg chg="add mod">
          <ac:chgData name="Nico Cosereanu" userId="a9a8faa9-af4a-42b6-8e6d-1775b07feb3e" providerId="ADAL" clId="{797B42BB-D4A6-4AE3-80D1-162C08EDEC24}" dt="2023-03-06T22:26:50.612" v="857" actId="1076"/>
          <ac:picMkLst>
            <pc:docMk/>
            <pc:sldMk cId="1527537977" sldId="272"/>
            <ac:picMk id="14" creationId="{77DE5127-3C32-7F13-8DB3-0DE8472F1D4B}"/>
          </ac:picMkLst>
        </pc:picChg>
        <pc:picChg chg="add mod">
          <ac:chgData name="Nico Cosereanu" userId="a9a8faa9-af4a-42b6-8e6d-1775b07feb3e" providerId="ADAL" clId="{797B42BB-D4A6-4AE3-80D1-162C08EDEC24}" dt="2023-03-07T02:06:46.135" v="1924" actId="1076"/>
          <ac:picMkLst>
            <pc:docMk/>
            <pc:sldMk cId="1527537977" sldId="272"/>
            <ac:picMk id="16" creationId="{DC06BC42-CF56-78E7-A279-019FCF56E729}"/>
          </ac:picMkLst>
        </pc:picChg>
        <pc:picChg chg="add del mod">
          <ac:chgData name="Nico Cosereanu" userId="a9a8faa9-af4a-42b6-8e6d-1775b07feb3e" providerId="ADAL" clId="{797B42BB-D4A6-4AE3-80D1-162C08EDEC24}" dt="2023-03-07T02:06:26.189" v="1920" actId="478"/>
          <ac:picMkLst>
            <pc:docMk/>
            <pc:sldMk cId="1527537977" sldId="272"/>
            <ac:picMk id="18" creationId="{63A01E3E-356B-5E3B-C667-2E55F1FCDAFB}"/>
          </ac:picMkLst>
        </pc:picChg>
      </pc:sldChg>
      <pc:sldChg chg="addSp modSp add mod ord modClrScheme chgLayout modNotesTx">
        <pc:chgData name="Nico Cosereanu" userId="a9a8faa9-af4a-42b6-8e6d-1775b07feb3e" providerId="ADAL" clId="{797B42BB-D4A6-4AE3-80D1-162C08EDEC24}" dt="2023-03-07T03:31:38.880" v="2733" actId="27636"/>
        <pc:sldMkLst>
          <pc:docMk/>
          <pc:sldMk cId="1828719088" sldId="273"/>
        </pc:sldMkLst>
        <pc:spChg chg="mod">
          <ac:chgData name="Nico Cosereanu" userId="a9a8faa9-af4a-42b6-8e6d-1775b07feb3e" providerId="ADAL" clId="{797B42BB-D4A6-4AE3-80D1-162C08EDEC24}" dt="2023-03-07T03:31:20.933" v="2728" actId="1076"/>
          <ac:spMkLst>
            <pc:docMk/>
            <pc:sldMk cId="1828719088" sldId="273"/>
            <ac:spMk id="2" creationId="{00000000-0000-0000-0000-000000000000}"/>
          </ac:spMkLst>
        </pc:spChg>
        <pc:spChg chg="mod">
          <ac:chgData name="Nico Cosereanu" userId="a9a8faa9-af4a-42b6-8e6d-1775b07feb3e" providerId="ADAL" clId="{797B42BB-D4A6-4AE3-80D1-162C08EDEC24}" dt="2023-03-07T03:31:38.880" v="2733" actId="27636"/>
          <ac:spMkLst>
            <pc:docMk/>
            <pc:sldMk cId="1828719088" sldId="273"/>
            <ac:spMk id="3" creationId="{4FFF5CA2-0C32-E79A-B16A-3FDE7E043B18}"/>
          </ac:spMkLst>
        </pc:spChg>
        <pc:picChg chg="add mod ord">
          <ac:chgData name="Nico Cosereanu" userId="a9a8faa9-af4a-42b6-8e6d-1775b07feb3e" providerId="ADAL" clId="{797B42BB-D4A6-4AE3-80D1-162C08EDEC24}" dt="2023-03-07T03:31:15.825" v="2727" actId="26606"/>
          <ac:picMkLst>
            <pc:docMk/>
            <pc:sldMk cId="1828719088" sldId="273"/>
            <ac:picMk id="5" creationId="{A1E8DD13-EC2A-B3AA-3346-F124E61806F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0.82</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0.88</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t>
        <a:bodyPr/>
        <a:lstStyle/>
        <a:p>
          <a:endParaRPr lang="en-US"/>
        </a:p>
      </dgm:t>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t>
        <a:bodyPr/>
        <a:lstStyle/>
        <a:p>
          <a:endParaRPr lang="en-US"/>
        </a:p>
      </dgm:t>
    </dgm:pt>
    <dgm:pt modelId="{A60468B1-82E2-40D5-8F8D-B72FEF38ECB2}" type="pres">
      <dgm:prSet presAssocID="{38873786-4A52-4B19-8A39-3047DA096045}" presName="descendantText" presStyleLbl="alignAcc1" presStyleIdx="0" presStyleCnt="3">
        <dgm:presLayoutVars>
          <dgm:bulletEnabled val="1"/>
        </dgm:presLayoutVars>
      </dgm:prSet>
      <dgm:spPr/>
      <dgm:t>
        <a:bodyPr/>
        <a:lstStyle/>
        <a:p>
          <a:endParaRPr lang="en-US"/>
        </a:p>
      </dgm:t>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t>
        <a:bodyPr/>
        <a:lstStyle/>
        <a:p>
          <a:endParaRPr lang="en-US"/>
        </a:p>
      </dgm:t>
    </dgm:pt>
    <dgm:pt modelId="{6EAF1ACD-8FA9-4CFC-831C-6E59785A4731}" type="pres">
      <dgm:prSet presAssocID="{3ED512C3-D941-41AF-A122-F2D9BF970DAD}" presName="descendantText" presStyleLbl="alignAcc1" presStyleIdx="1" presStyleCnt="3">
        <dgm:presLayoutVars>
          <dgm:bulletEnabled val="1"/>
        </dgm:presLayoutVars>
      </dgm:prSet>
      <dgm:spPr/>
      <dgm:t>
        <a:bodyPr/>
        <a:lstStyle/>
        <a:p>
          <a:endParaRPr lang="en-US"/>
        </a:p>
      </dgm:t>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t>
        <a:bodyPr/>
        <a:lstStyle/>
        <a:p>
          <a:endParaRPr lang="en-US"/>
        </a:p>
      </dgm:t>
    </dgm:pt>
    <dgm:pt modelId="{F4F02A02-3D98-4B60-9C33-381E0E6B32F2}" type="pres">
      <dgm:prSet presAssocID="{BC903B1B-A473-436C-97FA-43C939DFEE20}" presName="descendantText" presStyleLbl="alignAcc1" presStyleIdx="2" presStyleCnt="3">
        <dgm:presLayoutVars>
          <dgm:bulletEnabled val="1"/>
        </dgm:presLayoutVars>
      </dgm:prSet>
      <dgm:spPr/>
      <dgm:t>
        <a:bodyPr/>
        <a:lstStyle/>
        <a:p>
          <a:endParaRPr lang="en-US"/>
        </a:p>
      </dgm:t>
    </dgm:pt>
  </dgm:ptLst>
  <dgm:cxnLst>
    <dgm:cxn modelId="{BF01FD34-E596-46F5-B1F6-ACA0D0766A7F}" type="presOf" srcId="{BC903B1B-A473-436C-97FA-43C939DFEE20}" destId="{23A87E87-2A2E-4B3C-97A8-415CDCA9F2DE}" srcOrd="0" destOrd="0"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60BA9211-D29A-4485-AD1A-C348793930FE}" type="presOf" srcId="{F3ECA29D-2333-46AD-85D6-E76E7EDD950B}" destId="{A60468B1-82E2-40D5-8F8D-B72FEF38ECB2}" srcOrd="0" destOrd="4" presId="urn:microsoft.com/office/officeart/2005/8/layout/chevron2"/>
    <dgm:cxn modelId="{4F391B4B-2EDF-42F5-9566-5CF365A9C890}" type="presOf" srcId="{EFAB7A22-EE84-42BD-8EF1-49B0F8076350}" destId="{F4F02A02-3D98-4B60-9C33-381E0E6B32F2}" srcOrd="0" destOrd="1" presId="urn:microsoft.com/office/officeart/2005/8/layout/chevron2"/>
    <dgm:cxn modelId="{92D7E1F7-3328-42B3-BE5C-6F594EED4687}" type="presOf" srcId="{3E1F6234-4399-4AA7-8F39-1826975EB087}" destId="{6EAF1ACD-8FA9-4CFC-831C-6E59785A4731}"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57154BFF-C81F-40BD-8550-7CA6AF5C567E}" srcId="{38873786-4A52-4B19-8A39-3047DA096045}" destId="{0CFFC97E-902F-458F-B706-5155B11161B6}" srcOrd="0" destOrd="0" parTransId="{89DFD681-89C9-42B8-9439-F569D0BACC02}" sibTransId="{BF34AF5C-3A69-4FD4-854A-FB43D569AA24}"/>
    <dgm:cxn modelId="{21AB2C6F-6C9B-4792-914D-DC46002AC574}" type="presOf" srcId="{914B2833-6413-49BB-B546-E9F9EA67AAA6}" destId="{A60468B1-82E2-40D5-8F8D-B72FEF38ECB2}" srcOrd="0" destOrd="3" presId="urn:microsoft.com/office/officeart/2005/8/layout/chevron2"/>
    <dgm:cxn modelId="{5E96A5C2-2A0C-4FCB-A6CE-F771B6B79ABF}" type="presOf" srcId="{B1DF2E34-767F-4F7A-9C29-A9778056206F}" destId="{6C5E67FC-AE87-45A2-B26E-B2DCC288B5B0}" srcOrd="0" destOrd="0" presId="urn:microsoft.com/office/officeart/2005/8/layout/chevron2"/>
    <dgm:cxn modelId="{B8D3684B-CA9E-475F-B9D7-517D445032E9}" type="presOf" srcId="{3E665519-D241-4CBA-A652-0ED415475F76}" destId="{F4F02A02-3D98-4B60-9C33-381E0E6B32F2}"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30E4096D-9FC0-4CB5-8DDE-EC92E2D37794}" srcId="{BC903B1B-A473-436C-97FA-43C939DFEE20}" destId="{3E665519-D241-4CBA-A652-0ED415475F76}" srcOrd="0" destOrd="0" parTransId="{CD0399FE-E2B9-4819-A41F-E79670698937}" sibTransId="{82CF8031-E61A-490D-B9BB-4D1EC25814CF}"/>
    <dgm:cxn modelId="{5EAF829E-755E-4297-BCDE-37E702EB0264}" type="presOf" srcId="{38873786-4A52-4B19-8A39-3047DA096045}" destId="{DA677EF8-949E-40FC-AA25-CB3AE12802AF}" srcOrd="0" destOrd="0" presId="urn:microsoft.com/office/officeart/2005/8/layout/chevron2"/>
    <dgm:cxn modelId="{35FF97F6-6919-4ED4-A3EF-1DFCE87B8DAD}" type="presOf" srcId="{3ED512C3-D941-41AF-A122-F2D9BF970DAD}" destId="{49A24037-ED64-4055-84ED-BCEA0136151B}" srcOrd="0" destOrd="0" presId="urn:microsoft.com/office/officeart/2005/8/layout/chevron2"/>
    <dgm:cxn modelId="{972FA932-5080-47E5-AA4E-C4F78E62342B}" srcId="{B1DF2E34-767F-4F7A-9C29-A9778056206F}" destId="{BC903B1B-A473-436C-97FA-43C939DFEE20}" srcOrd="2" destOrd="0" parTransId="{817AE5D0-FB53-402C-B994-3C825BE77D8F}" sibTransId="{E701A4D6-ED04-40C2-84B5-7B4C6CB80D44}"/>
    <dgm:cxn modelId="{18580281-DC29-4C5E-A4F7-2BDAF651037C}" srcId="{BC903B1B-A473-436C-97FA-43C939DFEE20}" destId="{1EDC0CA1-4F2F-4C39-B1E7-1747303259E1}" srcOrd="2" destOrd="0" parTransId="{97BBCA35-7BB6-4925-A92E-9B7B72D2C35E}" sibTransId="{374FDDBA-E7B9-45FE-9539-6F9F92C239A1}"/>
    <dgm:cxn modelId="{3EC5C1FA-6BE4-4CDD-BCF4-1ADE2E6A8D27}" srcId="{0CFFC97E-902F-458F-B706-5155B11161B6}" destId="{47CA2BCA-501F-4DD9-9C21-022F7C15BDFE}" srcOrd="4" destOrd="0" parTransId="{84525ADE-D7E2-4A14-BF37-E600D45EBB3D}" sibTransId="{B996E90D-0366-483B-B01C-92636CF19302}"/>
    <dgm:cxn modelId="{4AB8F448-D142-4849-8325-C99B773ED38D}" srcId="{0CFFC97E-902F-458F-B706-5155B11161B6}" destId="{914B2833-6413-49BB-B546-E9F9EA67AAA6}" srcOrd="2" destOrd="0" parTransId="{1D4E2EED-7110-4FA3-82C2-04AF9F262CC4}" sibTransId="{A51E33C4-CF60-4992-9DBD-A4B862845F21}"/>
    <dgm:cxn modelId="{BD25BD08-8BBC-4A70-B082-9E509B48FFB0}" srcId="{B1DF2E34-767F-4F7A-9C29-A9778056206F}" destId="{3ED512C3-D941-41AF-A122-F2D9BF970DAD}" srcOrd="1" destOrd="0" parTransId="{E525192E-41A1-4C91-AD4A-D28F7238B393}" sibTransId="{3BF31F0C-8101-47DC-BCC5-70664DF0F808}"/>
    <dgm:cxn modelId="{A640D165-D04E-4242-9EDF-EC5BC7FFBCBF}" type="presOf" srcId="{92AF0A6E-9DBB-46BF-BFEB-0AA75843945E}" destId="{A60468B1-82E2-40D5-8F8D-B72FEF38ECB2}" srcOrd="0" destOrd="1"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B0EC1C7A-DDC9-4E54-AF21-D9D7EADDA6D5}" type="presOf" srcId="{47CA2BCA-501F-4DD9-9C21-022F7C15BDFE}" destId="{A60468B1-82E2-40D5-8F8D-B72FEF38ECB2}" srcOrd="0" destOrd="5" presId="urn:microsoft.com/office/officeart/2005/8/layout/chevron2"/>
    <dgm:cxn modelId="{AE5F9B99-C9A1-483D-ACD4-B8B7C409BF18}" type="presOf" srcId="{1EDC0CA1-4F2F-4C39-B1E7-1747303259E1}" destId="{F4F02A02-3D98-4B60-9C33-381E0E6B32F2}" srcOrd="0" destOrd="2"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F27DC210-4508-4981-B5DC-02DF059A104D}" srcId="{B1DF2E34-767F-4F7A-9C29-A9778056206F}" destId="{38873786-4A52-4B19-8A39-3047DA096045}" srcOrd="0" destOrd="0" parTransId="{194AA6D4-FCCB-4F8F-BF1F-E138E6BCFCB5}" sibTransId="{45DAB862-194E-48B4-AA3C-FC965FD1486B}"/>
    <dgm:cxn modelId="{D2F41A18-7D21-4055-9878-8E63BED7115A}" type="presOf" srcId="{0CFFC97E-902F-458F-B706-5155B11161B6}" destId="{A60468B1-82E2-40D5-8F8D-B72FEF38ECB2}" srcOrd="0" destOrd="0" presId="urn:microsoft.com/office/officeart/2005/8/layout/chevron2"/>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dirty="0"/>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1AAA7D92-0458-4658-9D1E-B5198DF76FBD}">
      <dgm:prSet phldrT="[Text]"/>
      <dgm:spPr/>
      <dgm:t>
        <a:bodyPr/>
        <a:lstStyle/>
        <a:p>
          <a:r>
            <a:rPr lang="en-US" dirty="0"/>
            <a:t>Random Forest</a:t>
          </a:r>
        </a:p>
      </dgm:t>
    </dgm:pt>
    <dgm:pt modelId="{16C0BE7D-1F0C-49A2-833F-047B797C613A}" type="parTrans" cxnId="{E50BC9CC-8FB6-4404-8DF9-D7A4AF790CC7}">
      <dgm:prSet/>
      <dgm:spPr/>
      <dgm:t>
        <a:bodyPr/>
        <a:lstStyle/>
        <a:p>
          <a:endParaRPr lang="en-US"/>
        </a:p>
      </dgm:t>
    </dgm:pt>
    <dgm:pt modelId="{BB112C09-D83F-4D70-8A87-4C5E01ADC199}" type="sibTrans" cxnId="{E50BC9CC-8FB6-4404-8DF9-D7A4AF790CC7}">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t>
        <a:bodyPr/>
        <a:lstStyle/>
        <a:p>
          <a:endParaRPr lang="en-US"/>
        </a:p>
      </dgm:t>
    </dgm:pt>
    <dgm:pt modelId="{A73BA991-B576-46BD-9C33-21971FA4C539}" type="pres">
      <dgm:prSet presAssocID="{712EDDD5-F1C9-457B-A81D-F94868058B44}" presName="parentText" presStyleLbl="node1" presStyleIdx="0" presStyleCnt="5">
        <dgm:presLayoutVars>
          <dgm:chMax val="0"/>
          <dgm:bulletEnabled val="1"/>
        </dgm:presLayoutVars>
      </dgm:prSet>
      <dgm:spPr/>
      <dgm:t>
        <a:bodyPr/>
        <a:lstStyle/>
        <a:p>
          <a:endParaRPr lang="en-US"/>
        </a:p>
      </dgm:t>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1" presStyleCnt="5">
        <dgm:presLayoutVars>
          <dgm:chMax val="0"/>
          <dgm:bulletEnabled val="1"/>
        </dgm:presLayoutVars>
      </dgm:prSet>
      <dgm:spPr/>
      <dgm:t>
        <a:bodyPr/>
        <a:lstStyle/>
        <a:p>
          <a:endParaRPr lang="en-US"/>
        </a:p>
      </dgm:t>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2" presStyleCnt="5">
        <dgm:presLayoutVars>
          <dgm:chMax val="0"/>
          <dgm:bulletEnabled val="1"/>
        </dgm:presLayoutVars>
      </dgm:prSet>
      <dgm:spPr/>
      <dgm:t>
        <a:bodyPr/>
        <a:lstStyle/>
        <a:p>
          <a:endParaRPr lang="en-US"/>
        </a:p>
      </dgm:t>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3" presStyleCnt="5">
        <dgm:presLayoutVars>
          <dgm:chMax val="0"/>
          <dgm:bulletEnabled val="1"/>
        </dgm:presLayoutVars>
      </dgm:prSet>
      <dgm:spPr/>
      <dgm:t>
        <a:bodyPr/>
        <a:lstStyle/>
        <a:p>
          <a:endParaRPr lang="en-US"/>
        </a:p>
      </dgm:t>
    </dgm:pt>
    <dgm:pt modelId="{D520D38D-04C5-481E-B5FB-C5BBEC7A2A10}" type="pres">
      <dgm:prSet presAssocID="{C1C759B9-6F6E-489F-9EDF-A3CF2356FFC7}" presName="spacer" presStyleCnt="0"/>
      <dgm:spPr/>
    </dgm:pt>
    <dgm:pt modelId="{C9AF9B12-3821-4B5E-A130-505E0832B040}" type="pres">
      <dgm:prSet presAssocID="{1AAA7D92-0458-4658-9D1E-B5198DF76FBD}" presName="parentText" presStyleLbl="node1" presStyleIdx="4" presStyleCnt="5">
        <dgm:presLayoutVars>
          <dgm:chMax val="0"/>
          <dgm:bulletEnabled val="1"/>
        </dgm:presLayoutVars>
      </dgm:prSet>
      <dgm:spPr/>
      <dgm:t>
        <a:bodyPr/>
        <a:lstStyle/>
        <a:p>
          <a:endParaRPr lang="en-US"/>
        </a:p>
      </dgm:t>
    </dgm:pt>
  </dgm:ptLst>
  <dgm:cxnLst>
    <dgm:cxn modelId="{957C551D-31A8-4286-A3AE-C5928DB663CE}" srcId="{2EFB202A-8611-4DDC-831D-D12EB67B6CF7}" destId="{640CA9BD-09C1-4472-8DAC-0F150EC5E678}" srcOrd="2" destOrd="0" parTransId="{90609DF7-843B-4BEF-A3B5-89270E6B0951}" sibTransId="{67B503AA-82FD-4AA4-8357-3D8B59D6160B}"/>
    <dgm:cxn modelId="{6548EDF0-067B-4AE1-80F1-FF0B346DAD56}" type="presOf" srcId="{1AAA7D92-0458-4658-9D1E-B5198DF76FBD}" destId="{C9AF9B12-3821-4B5E-A130-505E0832B040}" srcOrd="0" destOrd="0" presId="urn:microsoft.com/office/officeart/2005/8/layout/vList2"/>
    <dgm:cxn modelId="{E186E810-B907-4C0D-9598-E408F1C866D5}" type="presOf" srcId="{712EDDD5-F1C9-457B-A81D-F94868058B44}" destId="{A73BA991-B576-46BD-9C33-21971FA4C539}" srcOrd="0" destOrd="0" presId="urn:microsoft.com/office/officeart/2005/8/layout/vList2"/>
    <dgm:cxn modelId="{8247D1A2-555D-4B39-B44D-5F2B5AE64242}" srcId="{2EFB202A-8611-4DDC-831D-D12EB67B6CF7}" destId="{356F6FEF-38C8-437A-8562-86A5ED3F5885}" srcOrd="1" destOrd="0" parTransId="{BD9B34C9-939F-47F5-A040-1B30C9EEA310}" sibTransId="{665399A3-A410-4656-8F7E-3FAB641DE891}"/>
    <dgm:cxn modelId="{C0367100-1CE2-4443-A74C-75B0B3F94480}" srcId="{2EFB202A-8611-4DDC-831D-D12EB67B6CF7}" destId="{2503764E-0579-4FDD-84DA-45201992E9DB}" srcOrd="3" destOrd="0" parTransId="{DDA53597-A340-4122-820D-472157C989DF}" sibTransId="{C1C759B9-6F6E-489F-9EDF-A3CF2356FFC7}"/>
    <dgm:cxn modelId="{A92F6366-C166-49B0-820D-E83A30946BDE}" type="presOf" srcId="{2EFB202A-8611-4DDC-831D-D12EB67B6CF7}" destId="{71CD331B-7593-41E8-9AC6-3C2A51D649CA}" srcOrd="0" destOrd="0" presId="urn:microsoft.com/office/officeart/2005/8/layout/vList2"/>
    <dgm:cxn modelId="{1AF391D2-B8CA-47A5-BD05-303F216E249A}" type="presOf" srcId="{2503764E-0579-4FDD-84DA-45201992E9DB}" destId="{4F9D2632-30CF-4826-B424-CC608936F390}" srcOrd="0" destOrd="0" presId="urn:microsoft.com/office/officeart/2005/8/layout/vList2"/>
    <dgm:cxn modelId="{392AE56A-6939-469F-BFEC-2DEEC6ABC100}" srcId="{2EFB202A-8611-4DDC-831D-D12EB67B6CF7}" destId="{712EDDD5-F1C9-457B-A81D-F94868058B44}" srcOrd="0" destOrd="0" parTransId="{5E2CC1CB-7E12-4298-9BE5-B8F6683E4161}" sibTransId="{630DB5C2-135D-425B-B7D5-1F5FFE12BF3B}"/>
    <dgm:cxn modelId="{9720925C-4A37-40A1-BA6A-69E994A8DEF3}" type="presOf" srcId="{640CA9BD-09C1-4472-8DAC-0F150EC5E678}" destId="{3258C21D-41C1-49CA-A19C-13A2FBF4BE51}" srcOrd="0" destOrd="0" presId="urn:microsoft.com/office/officeart/2005/8/layout/vList2"/>
    <dgm:cxn modelId="{E50BC9CC-8FB6-4404-8DF9-D7A4AF790CC7}" srcId="{2EFB202A-8611-4DDC-831D-D12EB67B6CF7}" destId="{1AAA7D92-0458-4658-9D1E-B5198DF76FBD}" srcOrd="4" destOrd="0" parTransId="{16C0BE7D-1F0C-49A2-833F-047B797C613A}" sibTransId="{BB112C09-D83F-4D70-8A87-4C5E01ADC199}"/>
    <dgm:cxn modelId="{C10FD7C7-5D54-4E84-A367-2BEC07C77DB4}" type="presOf" srcId="{356F6FEF-38C8-437A-8562-86A5ED3F5885}" destId="{3E26BAEB-8F41-4C13-8861-FE0FD188F8BE}" srcOrd="0" destOrd="0" presId="urn:microsoft.com/office/officeart/2005/8/layout/vList2"/>
    <dgm:cxn modelId="{2172E7F5-A2E1-4C62-A2FC-5852EEEA796C}" type="presParOf" srcId="{71CD331B-7593-41E8-9AC6-3C2A51D649CA}" destId="{A73BA991-B576-46BD-9C33-21971FA4C539}" srcOrd="0" destOrd="0" presId="urn:microsoft.com/office/officeart/2005/8/layout/vList2"/>
    <dgm:cxn modelId="{2497DABD-841A-44C9-ACC1-6BA14B738A4C}" type="presParOf" srcId="{71CD331B-7593-41E8-9AC6-3C2A51D649CA}" destId="{6A5B955C-2981-4040-AC8C-73CCA249F6E9}" srcOrd="1" destOrd="0" presId="urn:microsoft.com/office/officeart/2005/8/layout/vList2"/>
    <dgm:cxn modelId="{746A1531-3EC4-432B-AEF9-D3F53F0EEB08}" type="presParOf" srcId="{71CD331B-7593-41E8-9AC6-3C2A51D649CA}" destId="{3E26BAEB-8F41-4C13-8861-FE0FD188F8BE}" srcOrd="2" destOrd="0" presId="urn:microsoft.com/office/officeart/2005/8/layout/vList2"/>
    <dgm:cxn modelId="{253B8107-526F-49CB-B199-6E0D102785F1}" type="presParOf" srcId="{71CD331B-7593-41E8-9AC6-3C2A51D649CA}" destId="{3E83061A-AF53-49A5-AEFF-117C2F21C8CC}" srcOrd="3" destOrd="0" presId="urn:microsoft.com/office/officeart/2005/8/layout/vList2"/>
    <dgm:cxn modelId="{2FF64DCF-04D1-4C00-AEBE-A683BF811A76}" type="presParOf" srcId="{71CD331B-7593-41E8-9AC6-3C2A51D649CA}" destId="{3258C21D-41C1-49CA-A19C-13A2FBF4BE51}" srcOrd="4" destOrd="0" presId="urn:microsoft.com/office/officeart/2005/8/layout/vList2"/>
    <dgm:cxn modelId="{C648E18C-8EA0-4C04-87CA-91A8067DE259}" type="presParOf" srcId="{71CD331B-7593-41E8-9AC6-3C2A51D649CA}" destId="{3BA35BC8-6E20-4644-9006-FDE896BF03E8}" srcOrd="5" destOrd="0" presId="urn:microsoft.com/office/officeart/2005/8/layout/vList2"/>
    <dgm:cxn modelId="{E671774B-FEE5-4E67-AFDD-7FFD66B83BBD}" type="presParOf" srcId="{71CD331B-7593-41E8-9AC6-3C2A51D649CA}" destId="{4F9D2632-30CF-4826-B424-CC608936F390}" srcOrd="6" destOrd="0" presId="urn:microsoft.com/office/officeart/2005/8/layout/vList2"/>
    <dgm:cxn modelId="{0C6E1EE7-3C40-4395-A7C4-7887B18AEBF0}" type="presParOf" srcId="{71CD331B-7593-41E8-9AC6-3C2A51D649CA}" destId="{D520D38D-04C5-481E-B5FB-C5BBEC7A2A10}" srcOrd="7" destOrd="0" presId="urn:microsoft.com/office/officeart/2005/8/layout/vList2"/>
    <dgm:cxn modelId="{BBC626A0-26C0-433A-A541-35DFAF9140D2}" type="presParOf" srcId="{71CD331B-7593-41E8-9AC6-3C2A51D649CA}" destId="{C9AF9B12-3821-4B5E-A130-505E0832B0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API </a:t>
          </a:r>
        </a:p>
        <a:p>
          <a:pPr lvl="0" algn="ctr" defTabSz="711200">
            <a:lnSpc>
              <a:spcPct val="90000"/>
            </a:lnSpc>
            <a:spcBef>
              <a:spcPct val="0"/>
            </a:spcBef>
            <a:spcAft>
              <a:spcPct val="35000"/>
            </a:spcAft>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A991-B576-46BD-9C33-21971FA4C539}">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SVM</a:t>
          </a:r>
        </a:p>
      </dsp:txBody>
      <dsp:txXfrm>
        <a:off x="38638" y="45464"/>
        <a:ext cx="4951923" cy="714229"/>
      </dsp:txXfrm>
    </dsp:sp>
    <dsp:sp modelId="{3E26BAEB-8F41-4C13-8861-FE0FD188F8BE}">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Logistical Regression</a:t>
          </a:r>
        </a:p>
      </dsp:txBody>
      <dsp:txXfrm>
        <a:off x="38638" y="932009"/>
        <a:ext cx="4951923" cy="714229"/>
      </dsp:txXfrm>
    </dsp:sp>
    <dsp:sp modelId="{3258C21D-41C1-49CA-A19C-13A2FBF4BE51}">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a:t>Neural Network</a:t>
          </a:r>
        </a:p>
      </dsp:txBody>
      <dsp:txXfrm>
        <a:off x="38638" y="1818554"/>
        <a:ext cx="4951923" cy="714229"/>
      </dsp:txXfrm>
    </dsp:sp>
    <dsp:sp modelId="{4F9D2632-30CF-4826-B424-CC608936F390}">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t>KNN</a:t>
          </a:r>
        </a:p>
      </dsp:txBody>
      <dsp:txXfrm>
        <a:off x="38638" y="2705099"/>
        <a:ext cx="4951923" cy="714229"/>
      </dsp:txXfrm>
    </dsp:sp>
    <dsp:sp modelId="{C9AF9B12-3821-4B5E-A130-505E0832B04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a:t>Random Forest</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evaluated the precision, sensitivity/recall and accuracy of our various models and decided to compare them based on accuracy.</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208399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 likely to vote for candidates who focus on issues such as retirement benefits and healthcare for seniors, while areas with a younger population may be more concerned with issues such as education and job opportunities.</a:t>
            </a:r>
            <a:r>
              <a:rPr lang="en-US" sz="1200" dirty="0"/>
              <a:t/>
            </a:r>
            <a:br>
              <a:rPr lang="en-US" sz="1200" dirty="0"/>
            </a:b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147562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234096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3/7/2023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3/7/2023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3/7/2023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3/7/2023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4"/>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5"/>
          <a:stretch>
            <a:fillRect/>
          </a:stretch>
        </p:blipFill>
        <p:spPr>
          <a:xfrm>
            <a:off x="7707313" y="4118535"/>
            <a:ext cx="2266950" cy="542925"/>
          </a:xfrm>
          <a:prstGeom prst="rect">
            <a:avLst/>
          </a:prstGeom>
        </p:spPr>
      </p:pic>
      <p:pic>
        <p:nvPicPr>
          <p:cNvPr id="8" name="Picture 7">
            <a:extLst>
              <a:ext uri="{FF2B5EF4-FFF2-40B4-BE49-F238E27FC236}">
                <a16:creationId xmlns:a16="http://schemas.microsoft.com/office/drawing/2014/main" id="{F0FBBF47-7F8F-7447-D3B0-54956FC0F0B7}"/>
              </a:ext>
            </a:extLst>
          </p:cNvPr>
          <p:cNvPicPr>
            <a:picLocks noChangeAspect="1"/>
          </p:cNvPicPr>
          <p:nvPr/>
        </p:nvPicPr>
        <p:blipFill>
          <a:blip r:embed="rId6"/>
          <a:stretch>
            <a:fillRect/>
          </a:stretch>
        </p:blipFill>
        <p:spPr>
          <a:xfrm>
            <a:off x="6970077" y="4880930"/>
            <a:ext cx="4124325" cy="1419225"/>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3"/>
          <a:stretch>
            <a:fillRect/>
          </a:stretch>
        </p:blipFill>
        <p:spPr>
          <a:xfrm>
            <a:off x="266527" y="4439471"/>
            <a:ext cx="2110317" cy="1804080"/>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4"/>
          <a:stretch>
            <a:fillRect/>
          </a:stretch>
        </p:blipFill>
        <p:spPr>
          <a:xfrm>
            <a:off x="6553200" y="2547512"/>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5"/>
          <a:stretch>
            <a:fillRect/>
          </a:stretch>
        </p:blipFill>
        <p:spPr>
          <a:xfrm>
            <a:off x="9334738" y="4348375"/>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6"/>
          <a:stretch>
            <a:fillRect/>
          </a:stretch>
        </p:blipFill>
        <p:spPr>
          <a:xfrm>
            <a:off x="6553200" y="4372053"/>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7"/>
          <a:stretch>
            <a:fillRect/>
          </a:stretch>
        </p:blipFill>
        <p:spPr>
          <a:xfrm>
            <a:off x="266527" y="2602366"/>
            <a:ext cx="3856490" cy="1695450"/>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8"/>
          <a:stretch>
            <a:fillRect/>
          </a:stretch>
        </p:blipFill>
        <p:spPr>
          <a:xfrm>
            <a:off x="2547061" y="4439471"/>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 based on accuracy</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6568223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838200" y="1676400"/>
            <a:ext cx="10820400" cy="4031873"/>
          </a:xfrm>
          <a:prstGeom prst="rect">
            <a:avLst/>
          </a:prstGeom>
          <a:noFill/>
        </p:spPr>
        <p:txBody>
          <a:bodyPr wrap="square" rtlCol="0">
            <a:spAutoFit/>
          </a:bodyPr>
          <a:lstStyle/>
          <a:p>
            <a:r>
              <a:rPr lang="en-US" dirty="0">
                <a:latin typeface="Söhne"/>
              </a:rPr>
              <a:t>We evaluated the precision, sensitivity/recall and accuracy of our various models and after careful consideration, we recommend the </a:t>
            </a:r>
            <a:r>
              <a:rPr lang="en-US" b="1" dirty="0">
                <a:solidFill>
                  <a:srgbClr val="0070C0"/>
                </a:solidFill>
                <a:latin typeface="Söhne"/>
              </a:rPr>
              <a:t>Random Forest </a:t>
            </a:r>
            <a:r>
              <a:rPr lang="en-US" dirty="0">
                <a:latin typeface="Söhne"/>
              </a:rPr>
              <a:t>as the optimal model for the dataset presented.</a:t>
            </a:r>
          </a:p>
          <a:p>
            <a:endParaRPr lang="en-US" dirty="0">
              <a:latin typeface="Söhne"/>
            </a:endParaRPr>
          </a:p>
          <a:p>
            <a:endParaRPr lang="en-US" dirty="0">
              <a:latin typeface="Söhne"/>
            </a:endParaRPr>
          </a:p>
          <a:p>
            <a:endParaRPr lang="en-US" dirty="0">
              <a:latin typeface="Söhne"/>
            </a:endParaRPr>
          </a:p>
          <a:p>
            <a:r>
              <a:rPr lang="en-US" sz="2400" dirty="0">
                <a:solidFill>
                  <a:schemeClr val="accent1"/>
                </a:solidFill>
              </a:rPr>
              <a:t>Disclaimer:</a:t>
            </a:r>
          </a:p>
          <a:p>
            <a:endParaRPr lang="en-US" dirty="0"/>
          </a:p>
          <a:p>
            <a:r>
              <a:rPr lang="en-US" sz="1400" b="0" i="0" dirty="0">
                <a:effectLst/>
                <a:latin typeface="Söhne"/>
              </a:rPr>
              <a:t>While demographic factors can be informative in predicting election outcomes</a:t>
            </a:r>
            <a:r>
              <a:rPr lang="en-US" sz="1400" dirty="0">
                <a:latin typeface="Söhne"/>
              </a:rPr>
              <a:t>, they are not the only factors at play, and other issues such as current events, campaign messaging, and voter turnout can also have a significant impact. </a:t>
            </a:r>
          </a:p>
          <a:p>
            <a:endParaRPr lang="en-US" sz="1400" dirty="0">
              <a:latin typeface="Söhne"/>
            </a:endParaRPr>
          </a:p>
          <a:p>
            <a:r>
              <a:rPr lang="en-US" sz="1400" dirty="0">
                <a:latin typeface="Söhne"/>
              </a:rPr>
              <a:t>It is also important to consider the specific context of each election and to carefully select and engineer features that are relevant and informative for optimal results.</a:t>
            </a:r>
          </a:p>
          <a:p>
            <a:endParaRPr lang="en-US" dirty="0">
              <a:latin typeface="Söhne"/>
            </a:endParaRPr>
          </a:p>
          <a:p>
            <a:endParaRPr lang="en-US" dirty="0">
              <a:latin typeface="Slack-Lato"/>
            </a:endParaRPr>
          </a:p>
          <a:p>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224" y="496824"/>
            <a:ext cx="3429000" cy="1901952"/>
          </a:xfrm>
        </p:spPr>
        <p:txBody>
          <a:bodyPr vert="horz" lIns="91440" tIns="45720" rIns="91440" bIns="45720" rtlCol="0" anchor="b">
            <a:normAutofit/>
          </a:bodyPr>
          <a:lstStyle/>
          <a:p>
            <a:r>
              <a:rPr lang="en-US" kern="1200" dirty="0">
                <a:latin typeface="+mj-lt"/>
                <a:ea typeface="+mj-ea"/>
                <a:cs typeface="+mj-cs"/>
              </a:rPr>
              <a:t>Our inspiration</a:t>
            </a:r>
          </a:p>
        </p:txBody>
      </p:sp>
      <p:pic>
        <p:nvPicPr>
          <p:cNvPr id="5" name="Picture 4" descr="Rows of American flags in twilight">
            <a:extLst>
              <a:ext uri="{FF2B5EF4-FFF2-40B4-BE49-F238E27FC236}">
                <a16:creationId xmlns:a16="http://schemas.microsoft.com/office/drawing/2014/main" id="{A1E8DD13-EC2A-B3AA-3346-F124E6180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1" r="15897" b="-1"/>
          <a:stretch/>
        </p:blipFill>
        <p:spPr>
          <a:xfrm>
            <a:off x="838198" y="685800"/>
            <a:ext cx="6400800" cy="5257800"/>
          </a:xfrm>
          <a:prstGeom prst="rect">
            <a:avLst/>
          </a:prstGeom>
          <a:noFill/>
        </p:spPr>
      </p:pic>
      <p:sp>
        <p:nvSpPr>
          <p:cNvPr id="3" name="TextBox 2">
            <a:extLst>
              <a:ext uri="{FF2B5EF4-FFF2-40B4-BE49-F238E27FC236}">
                <a16:creationId xmlns:a16="http://schemas.microsoft.com/office/drawing/2014/main" id="{4FFF5CA2-0C32-E79A-B16A-3FDE7E043B18}"/>
              </a:ext>
            </a:extLst>
          </p:cNvPr>
          <p:cNvSpPr txBox="1"/>
          <p:nvPr/>
        </p:nvSpPr>
        <p:spPr>
          <a:xfrm>
            <a:off x="7924800" y="2743200"/>
            <a:ext cx="3428999" cy="2667000"/>
          </a:xfrm>
          <a:prstGeom prst="rect">
            <a:avLst/>
          </a:prstGeom>
        </p:spPr>
        <p:txBody>
          <a:bodyPr vert="horz" lIns="91440" tIns="45720" rIns="91440" bIns="45720" rtlCol="0">
            <a:normAutofit fontScale="92500" lnSpcReduction="20000"/>
          </a:bodyPr>
          <a:lstStyle/>
          <a:p>
            <a:pPr>
              <a:lnSpc>
                <a:spcPct val="90000"/>
              </a:lnSpc>
              <a:spcBef>
                <a:spcPts val="1000"/>
              </a:spcBef>
              <a:spcAft>
                <a:spcPts val="600"/>
              </a:spcAft>
              <a:buClr>
                <a:schemeClr val="accent1"/>
              </a:buClr>
            </a:pPr>
            <a:r>
              <a:rPr lang="en-US" sz="900" b="0" i="0" kern="1200" dirty="0">
                <a:effectLst/>
                <a:latin typeface="+mn-lt"/>
                <a:ea typeface="+mn-ea"/>
                <a:cs typeface="+mn-cs"/>
              </a:rPr>
              <a:t>	</a:t>
            </a:r>
            <a:r>
              <a:rPr lang="en-US" sz="1400" b="0" i="0" kern="1200" dirty="0">
                <a:effectLst/>
                <a:latin typeface="+mn-lt"/>
                <a:ea typeface="+mn-ea"/>
                <a:cs typeface="+mn-cs"/>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r>
              <a:rPr lang="en-US" sz="1400" kern="1200" dirty="0">
                <a:latin typeface="+mn-lt"/>
                <a:ea typeface="+mn-ea"/>
                <a:cs typeface="+mn-cs"/>
              </a:rPr>
              <a:t/>
            </a:r>
            <a:br>
              <a:rPr lang="en-US" sz="1400" kern="1200" dirty="0">
                <a:latin typeface="+mn-lt"/>
                <a:ea typeface="+mn-ea"/>
                <a:cs typeface="+mn-cs"/>
              </a:rPr>
            </a:br>
            <a:r>
              <a:rPr lang="en-US" sz="1400" kern="1200" dirty="0">
                <a:latin typeface="+mn-lt"/>
                <a:ea typeface="+mn-ea"/>
                <a:cs typeface="+mn-cs"/>
              </a:rPr>
              <a:t>	</a:t>
            </a:r>
            <a:br>
              <a:rPr lang="en-US" sz="1400" kern="1200" dirty="0">
                <a:latin typeface="+mn-lt"/>
                <a:ea typeface="+mn-ea"/>
                <a:cs typeface="+mn-cs"/>
              </a:rPr>
            </a:br>
            <a:r>
              <a:rPr lang="en-US" sz="1400" kern="1200" dirty="0">
                <a:latin typeface="+mn-lt"/>
                <a:ea typeface="+mn-ea"/>
                <a:cs typeface="+mn-cs"/>
              </a:rPr>
              <a:t>	U</a:t>
            </a:r>
            <a:r>
              <a:rPr lang="en-US" sz="1400" b="0" i="0" kern="1200" dirty="0">
                <a:effectLst/>
                <a:latin typeface="+mn-lt"/>
                <a:ea typeface="+mn-ea"/>
                <a:cs typeface="+mn-cs"/>
              </a:rPr>
              <a:t>nderstanding the relationship between demographic factors and election results can be an important tool for election campaign managers in developing strategies to target specific voter groups and appeal to their priorities and concerns.</a:t>
            </a:r>
            <a:endParaRPr lang="en-US" sz="1400" kern="1200" dirty="0">
              <a:latin typeface="+mn-lt"/>
              <a:ea typeface="+mn-ea"/>
              <a:cs typeface="+mn-cs"/>
            </a:endParaRPr>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018479909"/>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838200" y="4270418"/>
            <a:ext cx="4443817" cy="1701887"/>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1" name="Picture 10" descr="Table&#10;&#10;Description automatically generated">
            <a:extLst>
              <a:ext uri="{FF2B5EF4-FFF2-40B4-BE49-F238E27FC236}">
                <a16:creationId xmlns:a16="http://schemas.microsoft.com/office/drawing/2014/main" id="{A7A9195E-D11C-6338-7C18-6E5A62D2C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123" y="4270417"/>
            <a:ext cx="4483330" cy="1701887"/>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a:xfrm>
            <a:off x="6517639" y="1873839"/>
            <a:ext cx="5029200" cy="685800"/>
          </a:xfrm>
        </p:spPr>
        <p:txBody>
          <a:bodyPr/>
          <a:lstStyle/>
          <a:p>
            <a:pPr algn="ctr"/>
            <a:r>
              <a:rPr lang="en-US" dirty="0" smtClean="0"/>
              <a:t>Bar chart of Imbalanced target</a:t>
            </a:r>
            <a:endParaRPr lang="en-US" dirty="0"/>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pPr marL="0" indent="0">
              <a:buNone/>
            </a:pPr>
            <a:endParaRPr lang="en-US" dirty="0"/>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015" y="2559639"/>
            <a:ext cx="3834289" cy="36351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855" y="2971800"/>
            <a:ext cx="3278769" cy="2424344"/>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625474"/>
          </a:xfrm>
        </p:spPr>
        <p:txBody>
          <a:bodyPr/>
          <a:lstStyle/>
          <a:p>
            <a:pPr algn="ctr"/>
            <a:r>
              <a:rPr lang="en-US" dirty="0" smtClean="0"/>
              <a:t>Balancing Data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45438"/>
            <a:ext cx="4648200" cy="38607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230344"/>
            <a:ext cx="4419600" cy="3892349"/>
          </a:xfrm>
          <a:prstGeom prst="rect">
            <a:avLst/>
          </a:prstGeom>
        </p:spPr>
      </p:pic>
      <p:sp>
        <p:nvSpPr>
          <p:cNvPr id="10" name="TextBox 9"/>
          <p:cNvSpPr txBox="1"/>
          <p:nvPr/>
        </p:nvSpPr>
        <p:spPr>
          <a:xfrm>
            <a:off x="1714500" y="1465561"/>
            <a:ext cx="2286000" cy="369332"/>
          </a:xfrm>
          <a:prstGeom prst="rect">
            <a:avLst/>
          </a:prstGeom>
          <a:noFill/>
        </p:spPr>
        <p:txBody>
          <a:bodyPr wrap="square" rtlCol="0">
            <a:spAutoFit/>
          </a:bodyPr>
          <a:lstStyle/>
          <a:p>
            <a:r>
              <a:rPr lang="en-US" dirty="0" smtClean="0"/>
              <a:t>SMOTE Algorithm</a:t>
            </a:r>
            <a:endParaRPr lang="en-US" dirty="0"/>
          </a:p>
        </p:txBody>
      </p:sp>
      <p:sp>
        <p:nvSpPr>
          <p:cNvPr id="11" name="Rectangle 10"/>
          <p:cNvSpPr/>
          <p:nvPr/>
        </p:nvSpPr>
        <p:spPr>
          <a:xfrm>
            <a:off x="7441221" y="1488821"/>
            <a:ext cx="2795958" cy="369332"/>
          </a:xfrm>
          <a:prstGeom prst="rect">
            <a:avLst/>
          </a:prstGeom>
        </p:spPr>
        <p:txBody>
          <a:bodyPr wrap="none">
            <a:spAutoFit/>
          </a:bodyPr>
          <a:lstStyle/>
          <a:p>
            <a:r>
              <a:rPr lang="en-US" dirty="0" smtClean="0"/>
              <a:t>NEVERMISS Algorithm</a:t>
            </a:r>
            <a:endParaRPr lang="en-US" dirty="0"/>
          </a:p>
        </p:txBody>
      </p:sp>
    </p:spTree>
    <p:extLst>
      <p:ext uri="{BB962C8B-B14F-4D97-AF65-F5344CB8AC3E}">
        <p14:creationId xmlns:p14="http://schemas.microsoft.com/office/powerpoint/2010/main" val="210430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AD431F46-D94C-260A-9083-D3FFCE98C997}"/>
              </a:ext>
            </a:extLst>
          </p:cNvPr>
          <p:cNvPicPr>
            <a:picLocks noChangeAspect="1"/>
          </p:cNvPicPr>
          <p:nvPr/>
        </p:nvPicPr>
        <p:blipFill>
          <a:blip r:embed="rId3"/>
          <a:stretch>
            <a:fillRect/>
          </a:stretch>
        </p:blipFill>
        <p:spPr>
          <a:xfrm>
            <a:off x="511482" y="3228389"/>
            <a:ext cx="3571875" cy="1619250"/>
          </a:xfrm>
          <a:prstGeom prst="rect">
            <a:avLst/>
          </a:prstGeom>
        </p:spPr>
      </p:pic>
      <p:pic>
        <p:nvPicPr>
          <p:cNvPr id="10" name="Picture 9">
            <a:extLst>
              <a:ext uri="{FF2B5EF4-FFF2-40B4-BE49-F238E27FC236}">
                <a16:creationId xmlns:a16="http://schemas.microsoft.com/office/drawing/2014/main" id="{04AAF562-72B1-3DD6-41D8-E59901D3DAB2}"/>
              </a:ext>
            </a:extLst>
          </p:cNvPr>
          <p:cNvPicPr>
            <a:picLocks noChangeAspect="1"/>
          </p:cNvPicPr>
          <p:nvPr/>
        </p:nvPicPr>
        <p:blipFill>
          <a:blip r:embed="rId4"/>
          <a:stretch>
            <a:fillRect/>
          </a:stretch>
        </p:blipFill>
        <p:spPr>
          <a:xfrm>
            <a:off x="2742724" y="4790685"/>
            <a:ext cx="3000375" cy="2066925"/>
          </a:xfrm>
          <a:prstGeom prst="rect">
            <a:avLst/>
          </a:prstGeom>
        </p:spPr>
      </p:pic>
      <p:pic>
        <p:nvPicPr>
          <p:cNvPr id="14" name="Picture 13">
            <a:extLst>
              <a:ext uri="{FF2B5EF4-FFF2-40B4-BE49-F238E27FC236}">
                <a16:creationId xmlns:a16="http://schemas.microsoft.com/office/drawing/2014/main" id="{098FB567-BD9A-BA8D-018A-7496DA52D9D2}"/>
              </a:ext>
            </a:extLst>
          </p:cNvPr>
          <p:cNvPicPr>
            <a:picLocks noChangeAspect="1"/>
          </p:cNvPicPr>
          <p:nvPr/>
        </p:nvPicPr>
        <p:blipFill>
          <a:blip r:embed="rId5"/>
          <a:stretch>
            <a:fillRect/>
          </a:stretch>
        </p:blipFill>
        <p:spPr>
          <a:xfrm>
            <a:off x="6096000" y="3429000"/>
            <a:ext cx="3581400" cy="1619250"/>
          </a:xfrm>
          <a:prstGeom prst="rect">
            <a:avLst/>
          </a:prstGeom>
        </p:spPr>
      </p:pic>
      <p:pic>
        <p:nvPicPr>
          <p:cNvPr id="16" name="Picture 15">
            <a:extLst>
              <a:ext uri="{FF2B5EF4-FFF2-40B4-BE49-F238E27FC236}">
                <a16:creationId xmlns:a16="http://schemas.microsoft.com/office/drawing/2014/main" id="{ABFC154F-79D4-46F9-DB3F-57955818AD28}"/>
              </a:ext>
            </a:extLst>
          </p:cNvPr>
          <p:cNvPicPr>
            <a:picLocks noChangeAspect="1"/>
          </p:cNvPicPr>
          <p:nvPr/>
        </p:nvPicPr>
        <p:blipFill>
          <a:blip r:embed="rId6"/>
          <a:stretch>
            <a:fillRect/>
          </a:stretch>
        </p:blipFill>
        <p:spPr>
          <a:xfrm>
            <a:off x="9239153" y="4791075"/>
            <a:ext cx="2952750" cy="2066925"/>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323</TotalTime>
  <Words>593</Words>
  <Application>Microsoft Office PowerPoint</Application>
  <PresentationFormat>Widescreen</PresentationFormat>
  <Paragraphs>88</Paragraphs>
  <Slides>14</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Schoolbook</vt:lpstr>
      <vt:lpstr>Helvetica Neue</vt:lpstr>
      <vt:lpstr>Slack-Lato</vt:lpstr>
      <vt:lpstr>Söhne</vt:lpstr>
      <vt:lpstr>CITY SKETCH 16X9</vt:lpstr>
      <vt:lpstr>Election Selection</vt:lpstr>
      <vt:lpstr>PowerPoint Presentation</vt:lpstr>
      <vt:lpstr>Our inspiration</vt:lpstr>
      <vt:lpstr>Our data</vt:lpstr>
      <vt:lpstr>Experiments</vt:lpstr>
      <vt:lpstr>SVM</vt:lpstr>
      <vt:lpstr>Logistical Regression</vt:lpstr>
      <vt:lpstr>Balancing Data</vt:lpstr>
      <vt:lpstr>Neural Network</vt:lpstr>
      <vt:lpstr>KNN</vt:lpstr>
      <vt:lpstr>Random Forest</vt:lpstr>
      <vt:lpstr>Comparing the results based on accuracy</vt:lpstr>
      <vt:lpstr>Our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Mukila Mukila</cp:lastModifiedBy>
  <cp:revision>4</cp:revision>
  <dcterms:created xsi:type="dcterms:W3CDTF">2023-03-06T21:41:12Z</dcterms:created>
  <dcterms:modified xsi:type="dcterms:W3CDTF">2023-03-07T16:40:28Z</dcterms:modified>
</cp:coreProperties>
</file>